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EF6"/>
    <a:srgbClr val="A01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9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366F0-48AE-4EAA-8583-81C198249712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501DA-FAFA-4C54-A55F-6E5CE2E76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304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909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85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22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57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25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7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4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37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14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microsoft.com/office/2007/relationships/hdphoto" Target="../media/hdphoto3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-fotki.yandex.ru/get/6429/39663434.334/0_84d36_22c27e1f_M.jpg"/>
          <p:cNvPicPr>
            <a:picLocks noChangeAspect="1" noChangeArrowheads="1"/>
          </p:cNvPicPr>
          <p:nvPr userDrawn="1"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0288294" flipH="1">
            <a:off x="7433563" y="658846"/>
            <a:ext cx="1902016" cy="3228075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7528C-7F8A-4226-AE27-39736885EA47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A8700-21DA-4DB0-A547-0A180E12E9E0}" type="slidenum">
              <a:rPr lang="ru-RU" smtClean="0"/>
              <a:t>‹#›</a:t>
            </a:fld>
            <a:endParaRPr lang="ru-RU"/>
          </a:p>
        </p:txBody>
      </p:sp>
      <p:grpSp>
        <p:nvGrpSpPr>
          <p:cNvPr id="18" name="Группа 17"/>
          <p:cNvGrpSpPr/>
          <p:nvPr userDrawn="1"/>
        </p:nvGrpSpPr>
        <p:grpSpPr>
          <a:xfrm>
            <a:off x="-214191" y="-208000"/>
            <a:ext cx="9672584" cy="7040266"/>
            <a:chOff x="-214191" y="-208000"/>
            <a:chExt cx="9672584" cy="7040266"/>
          </a:xfrm>
        </p:grpSpPr>
        <p:pic>
          <p:nvPicPr>
            <p:cNvPr id="7" name="Рисунок 6"/>
            <p:cNvPicPr>
              <a:picLocks noChangeAspect="1"/>
            </p:cNvPicPr>
            <p:nvPr userDrawn="1"/>
          </p:nvPicPr>
          <p:blipFill>
            <a:blip r:embed="rId1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53321"/>
              <a:ext cx="9458393" cy="4244454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 userDrawn="1"/>
          </p:nvPicPr>
          <p:blipFill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  <a14:imgEffect>
                        <a14:colorTemperature colorTemp="11200"/>
                      </a14:imgEffect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96656">
              <a:off x="-214191" y="5321886"/>
              <a:ext cx="2622187" cy="1510380"/>
            </a:xfrm>
            <a:prstGeom prst="rect">
              <a:avLst/>
            </a:prstGeom>
          </p:spPr>
        </p:pic>
        <p:pic>
          <p:nvPicPr>
            <p:cNvPr id="11" name="Picture 4" descr="http://img-fotki.yandex.ru/get/6429/39663434.334/0_84d36_22c27e1f_M.jpg"/>
            <p:cNvPicPr>
              <a:picLocks noChangeAspect="1" noChangeArrowheads="1"/>
            </p:cNvPicPr>
            <p:nvPr userDrawn="1"/>
          </p:nvPicPr>
          <p:blipFill>
            <a:blip r:embed="rId1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40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7425172">
              <a:off x="6755622" y="-951371"/>
              <a:ext cx="1741333" cy="3228075"/>
            </a:xfrm>
            <a:prstGeom prst="rect">
              <a:avLst/>
            </a:prstGeom>
            <a:noFill/>
          </p:spPr>
        </p:pic>
        <p:pic>
          <p:nvPicPr>
            <p:cNvPr id="13" name="Рисунок 12"/>
            <p:cNvPicPr>
              <a:picLocks noChangeAspect="1"/>
            </p:cNvPicPr>
            <p:nvPr userDrawn="1"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20696">
              <a:off x="7033663" y="104626"/>
              <a:ext cx="2234810" cy="2111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928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9207" y="2005056"/>
            <a:ext cx="7910849" cy="237376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ru-RU" sz="2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Интегрированное музыкальное занятие для детей средней группы </a:t>
            </a:r>
            <a:endParaRPr lang="ru-RU" sz="2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ru-RU" sz="6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«Звуки и краски Весны» 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ru-RU" sz="28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Музыка + ИЗО деятельности</a:t>
            </a:r>
            <a:endParaRPr lang="ru-RU" sz="28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128787" y="559202"/>
            <a:ext cx="721217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Муниципальное автономное дошкольное образовательное учреждение «</a:t>
            </a:r>
            <a:r>
              <a:rPr kumimoji="0" lang="ru-RU" alt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Слободо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-Туринский детский сад «Родничок»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4932608" y="4945503"/>
            <a:ext cx="381965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2970213" algn="ctr"/>
                <a:tab pos="5940425" algn="r"/>
              </a:tabLst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Музыкальный руководитель:</a:t>
            </a:r>
          </a:p>
          <a:p>
            <a:pPr algn="r"/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Кобелева Валентина Александровна</a:t>
            </a:r>
          </a:p>
          <a:p>
            <a:pPr algn="r"/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Воспитатель:</a:t>
            </a:r>
          </a:p>
          <a:p>
            <a:pPr algn="r"/>
            <a:r>
              <a:rPr lang="ru-RU" sz="16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Первухина Екатерина Юрьевна</a:t>
            </a: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2498501" y="6100974"/>
            <a:ext cx="4159875" cy="28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2970213" algn="ctr"/>
                <a:tab pos="5940425" algn="r"/>
              </a:tabLst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  <a:tab pos="59404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4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с. Туринская Слобода, </a:t>
            </a:r>
            <a:r>
              <a:rPr lang="ru-RU" sz="1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2025г</a:t>
            </a:r>
            <a:endParaRPr lang="ru-RU" sz="1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63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6428973" cy="948519"/>
          </a:xfrm>
        </p:spPr>
        <p:txBody>
          <a:bodyPr/>
          <a:lstStyle/>
          <a:p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Петр Ильич Чайковский</a:t>
            </a: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4957" y="1313645"/>
            <a:ext cx="4318397" cy="519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3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3796" y="0"/>
            <a:ext cx="4086091" cy="1460498"/>
          </a:xfrm>
        </p:spPr>
        <p:txBody>
          <a:bodyPr/>
          <a:lstStyle/>
          <a:p>
            <a:r>
              <a:rPr lang="ru-RU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«Подснежник»</a:t>
            </a:r>
            <a:endParaRPr lang="ru-RU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4 Подснежник П.Чайковский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2120" y="1349311"/>
            <a:ext cx="8765817" cy="4930660"/>
          </a:xfrm>
        </p:spPr>
      </p:pic>
    </p:spTree>
    <p:extLst>
      <p:ext uri="{BB962C8B-B14F-4D97-AF65-F5344CB8AC3E}">
        <p14:creationId xmlns:p14="http://schemas.microsoft.com/office/powerpoint/2010/main" val="139100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23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498" y="2464383"/>
            <a:ext cx="78867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Спасибо за внимание!</a:t>
            </a:r>
            <a:endParaRPr lang="ru-RU" sz="5400" b="1" dirty="0">
              <a:solidFill>
                <a:srgbClr val="0070C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43452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56</Words>
  <Application>Microsoft Office PowerPoint</Application>
  <PresentationFormat>Экран (4:3)</PresentationFormat>
  <Paragraphs>12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Тема Office</vt:lpstr>
      <vt:lpstr>Муниципальное автономное дошкольное образовательное учреждение «Слободо-Туринский детский сад «Родничок»</vt:lpstr>
      <vt:lpstr>Петр Ильич Чайковский</vt:lpstr>
      <vt:lpstr>«Подснежник»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User</cp:lastModifiedBy>
  <cp:revision>12</cp:revision>
  <dcterms:created xsi:type="dcterms:W3CDTF">2014-07-11T17:45:23Z</dcterms:created>
  <dcterms:modified xsi:type="dcterms:W3CDTF">2025-04-01T19:18:31Z</dcterms:modified>
</cp:coreProperties>
</file>