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256" r:id="rId3"/>
    <p:sldId id="257" r:id="rId4"/>
    <p:sldId id="260" r:id="rId5"/>
    <p:sldId id="258" r:id="rId6"/>
    <p:sldId id="261" r:id="rId7"/>
    <p:sldId id="262" r:id="rId8"/>
    <p:sldId id="263" r:id="rId9"/>
    <p:sldId id="273" r:id="rId10"/>
    <p:sldId id="284" r:id="rId11"/>
    <p:sldId id="265" r:id="rId12"/>
    <p:sldId id="266" r:id="rId13"/>
    <p:sldId id="267" r:id="rId14"/>
    <p:sldId id="269" r:id="rId15"/>
    <p:sldId id="270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3" r:id="rId25"/>
    <p:sldId id="288" r:id="rId26"/>
    <p:sldId id="290" r:id="rId27"/>
    <p:sldId id="302" r:id="rId28"/>
    <p:sldId id="301" r:id="rId29"/>
    <p:sldId id="305" r:id="rId30"/>
    <p:sldId id="292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0000FF"/>
    <a:srgbClr val="6600CC"/>
    <a:srgbClr val="00FF00"/>
    <a:srgbClr val="CCFFCC"/>
    <a:srgbClr val="CCFFFF"/>
    <a:srgbClr val="FFFFCC"/>
    <a:srgbClr val="66FF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1340768"/>
            <a:ext cx="684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Приемы автоматизации звуков в домашних     условиях</a:t>
            </a:r>
            <a:endParaRPr lang="ru-RU" sz="4800" dirty="0"/>
          </a:p>
        </p:txBody>
      </p:sp>
      <p:pic>
        <p:nvPicPr>
          <p:cNvPr id="1027" name="Picture 3" descr="D:\Картинки\картинки\0_867a8_e4ac23dd_orig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9792" y="3573016"/>
            <a:ext cx="2304256" cy="2392628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76256" y="5445224"/>
            <a:ext cx="2170584" cy="1189487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 smtClean="0"/>
              <a:t>Учитель-логопед: </a:t>
            </a:r>
            <a:br>
              <a:rPr lang="ru-RU" sz="1600" dirty="0" smtClean="0"/>
            </a:br>
            <a:r>
              <a:rPr lang="ru-RU" sz="1600" dirty="0" smtClean="0"/>
              <a:t>Калинина И.О. </a:t>
            </a:r>
            <a:r>
              <a:rPr lang="ru-RU" sz="1600" dirty="0" smtClean="0">
                <a:solidFill>
                  <a:srgbClr val="FF0000"/>
                </a:solidFill>
              </a:rPr>
              <a:t/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dirty="0">
                <a:solidFill>
                  <a:srgbClr val="FF0000"/>
                </a:solidFill>
              </a:rPr>
              <a:t/>
            </a:r>
            <a:br>
              <a:rPr lang="ru-RU" sz="1600" dirty="0">
                <a:solidFill>
                  <a:srgbClr val="FF0000"/>
                </a:solidFill>
              </a:rPr>
            </a:br>
            <a:r>
              <a:rPr lang="ru-RU" sz="1600" dirty="0">
                <a:solidFill>
                  <a:srgbClr val="FF0000"/>
                </a:solidFill>
              </a:rPr>
              <a:t/>
            </a:r>
            <a:br>
              <a:rPr lang="ru-RU" sz="1600" dirty="0">
                <a:solidFill>
                  <a:srgbClr val="FF0000"/>
                </a:solidFill>
              </a:rPr>
            </a:br>
            <a:r>
              <a:rPr lang="ru-RU" sz="1600" dirty="0">
                <a:solidFill>
                  <a:srgbClr val="FF0000"/>
                </a:solidFill>
              </a:rPr>
              <a:t/>
            </a:r>
            <a:br>
              <a:rPr lang="ru-RU" sz="1600" dirty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FF0000"/>
                </a:solidFill>
              </a:rPr>
              <a:t/>
            </a:r>
            <a:br>
              <a:rPr lang="ru-RU" sz="1600" dirty="0" smtClean="0">
                <a:solidFill>
                  <a:srgbClr val="FF0000"/>
                </a:solidFill>
              </a:rPr>
            </a:br>
            <a:endParaRPr lang="ru-RU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Необычный ужин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0_34504_7bc78d32_L.pn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67544" y="1484784"/>
            <a:ext cx="4038600" cy="3868979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60848"/>
            <a:ext cx="4038600" cy="4065315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в словах.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ребенку предлагают приготовить ужин – в названии блюд должен быть автоматизируемый звук.</a:t>
            </a: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1124744"/>
            <a:ext cx="640871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ИГРЫ В 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СВОБОДНОЕ 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ВРЕМЯ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Собери пирамидку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844824"/>
            <a:ext cx="4244280" cy="3701008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в слогах, развитие мелкой моторики.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пирамидка.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нанизывая колечки пирамидки на стержень, ребенок произносит прямой и обратный слог.</a:t>
            </a:r>
            <a:endParaRPr lang="ru-RU" sz="2000" dirty="0" smtClean="0"/>
          </a:p>
          <a:p>
            <a:endParaRPr lang="ru-RU" sz="2200" dirty="0"/>
          </a:p>
        </p:txBody>
      </p:sp>
      <p:pic>
        <p:nvPicPr>
          <p:cNvPr id="4098" name="Picture 2" descr="E:\Фото\работа\2013-2014 учебный год\DSC0623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2204864"/>
            <a:ext cx="3456383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Красивые бусы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628801"/>
            <a:ext cx="4104456" cy="3456384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изолировано, в слогах, развитие мелкой моторики.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деревянные бусы, макароны, шнурок.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ребенок нанизывает крупные бусины, макароны на шнурок, проговаривая речевой материал.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5122" name="Picture 2" descr="E:\Фото\работа\2013-2014 учебный год\DSC0618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916832"/>
            <a:ext cx="3448139" cy="2586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Забавные прищепки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16832"/>
            <a:ext cx="4038600" cy="4209331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изолировано, в слогах, развитие мелкой моторики.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прищепки.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ребенок произносит звук, слог, в это время прикрепляет прищепки.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7170" name="Picture 2" descr="E:\Фото\работа\2013-2014 учебный год\DSC0619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2060848"/>
            <a:ext cx="3360372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Назови ступеньку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в слогах, развитие мелкой моторики.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кубики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), игрушка.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ребенок произносит  прямой слог, в это время игрушка поднимается по ступенькам. Ребенок произносит обратный слог – игрушка спускается по ступенькам.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Слово-шаг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изолировано, в слогах, словах. 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гимнастические доски. 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взрослый произносит звуки, когда ребенок услышит автоматизируемый звук – делает шаг вперед. Также со слогами, словами. Можно читать стихотворение – когда ребенок услышит звук в слове, делает шаг. 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9218" name="Picture 2" descr="E:\Фото\работа\2013-2014 учебный год\DSC0612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2060848"/>
            <a:ext cx="3160107" cy="23700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Копилка слов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1600201"/>
            <a:ext cx="4032448" cy="3845024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словах. 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копилка, монеты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Ребенку предлагается придумать слова с автоматизируемым звуком и забросить монету в копилку.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10242" name="Picture 2" descr="E:\Фото\работа\2013-2014 учебный год\DSC062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988840"/>
            <a:ext cx="3256118" cy="244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Лабиринт-спираль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1844824"/>
            <a:ext cx="4038600" cy="1756792"/>
          </a:xfrm>
        </p:spPr>
        <p:txBody>
          <a:bodyPr>
            <a:normAutofit/>
          </a:bodyPr>
          <a:lstStyle/>
          <a:p>
            <a:pPr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автоматизация звука изолировано, в слогах. </a:t>
            </a:r>
          </a:p>
          <a:p>
            <a:pPr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спираль-лабиринт.</a:t>
            </a:r>
          </a:p>
          <a:p>
            <a:pPr algn="just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 ребенок катает шарик по спирали, произнося звук или слог.</a:t>
            </a:r>
            <a:endParaRPr lang="ru-RU" sz="1800" dirty="0" smtClean="0"/>
          </a:p>
          <a:p>
            <a:endParaRPr lang="ru-RU" dirty="0"/>
          </a:p>
        </p:txBody>
      </p:sp>
      <p:pic>
        <p:nvPicPr>
          <p:cNvPr id="11266" name="Picture 2" descr="E:\Фото\работа\2013-2014 учебный год\DSC0623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916832"/>
            <a:ext cx="3360373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Кто быстрей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772816"/>
            <a:ext cx="4422411" cy="331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изолировано, в слогах. 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ленточка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наматывать ленточку и проговаривать автоматизируемый звук. </a:t>
            </a:r>
            <a:endParaRPr lang="ru-RU" sz="20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152127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Автоматизация звука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340768"/>
            <a:ext cx="8424936" cy="5184576"/>
          </a:xfrm>
        </p:spPr>
        <p:txBody>
          <a:bodyPr/>
          <a:lstStyle/>
          <a:p>
            <a:pPr algn="just"/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этап при коррекции неправильного звукопроизношения, следующий после постановки нового звука; направлен на формирование правильного произношения звука в связной речи; заключается в постепенном, последовательном введении поставленного звука в слоги, слова, предложения и в самостоятельную речь.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Собери мозаику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в слогах, словах, развитие мелкой моторики.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мозаика.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Ребенку предлагается выложить дорожку определенного цвета и придумать слова с автоматизируемым звуком (пример, красная дорожка – слова со звуком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желтая дорожка – слова со звуком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т.д.)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12290" name="Picture 2" descr="E:\Фото\работа\2013-2014 учебный год\DSC062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1772816"/>
            <a:ext cx="2459558" cy="3279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Намотай-размотай клубок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1988840"/>
            <a:ext cx="4038600" cy="2764904"/>
          </a:xfrm>
        </p:spPr>
        <p:txBody>
          <a:bodyPr/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изолировано, в слогах, развитие мелкой моторики.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клубок.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ребенок заматывает клубок, проговаривая прямые слоги. Разматывает клубок – проговаривает обратные слоги.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13314" name="Picture 2" descr="E:\Фото\работа\2013-2014 учебный год\DSC062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2132856"/>
            <a:ext cx="3256118" cy="244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Кнопочки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244280" cy="384502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изолировано, в слогах, развитие мелкой моторики.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иппликатор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Кузнецова.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проговаривая слог (звук) с автоматизируемым звуком, ребенок одновременно нажимает на кнопочки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иппликатор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Кузнецова). Сколько кнопочек, столько раз нужно повторить слог.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E:\Фото\работа\2013-2014 учебный год\DSC0619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62732" y="1844825"/>
            <a:ext cx="2297540" cy="3063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Заведи волчок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изолировано,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мелкой моторики.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волчок (юла)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ребенок заводит волчок и произносит автоматизируемый звук пока он кружится.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15362" name="Picture 2" descr="E:\Фото\работа\2013-2014 учебный год\DSC0618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916832"/>
            <a:ext cx="3256118" cy="2442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204864"/>
            <a:ext cx="810362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ИГРЫ НА УЛИЦЕ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Прыжки на скакалке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1916832"/>
            <a:ext cx="4316288" cy="4525963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в слогах. 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Ребенок прыгает на скакалке и проговаривает прямые и обратные слоги.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556792"/>
            <a:ext cx="355673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Выше - ниже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330824" cy="4525963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в слогах.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ребенок произносит  прямой слог, в это время поднимается по ступенькам. Ребенок произносит обратный слог – спускается по ступенькам.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7173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5465" y="1716088"/>
            <a:ext cx="2416969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Спой любимую песню мамы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988840"/>
            <a:ext cx="4038600" cy="4525963"/>
          </a:xfrm>
        </p:spPr>
        <p:txBody>
          <a:bodyPr/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в слогах.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ребенок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пропевает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слоги на любой мотив песни.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1026" name="Picture 2" descr="D:\Картинки\картинки\0_833cd_65c929fc_orig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1700808"/>
            <a:ext cx="3023188" cy="29728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Я заметил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в словах, фразовой речи.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по дороге в детский сад, парк ребенку предлагается посмотреть вокруг  и назвать предметы, в которых есть заданный звук. 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77281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Встречу слово на дороге — разобью его на слоги</a:t>
            </a:r>
            <a:endParaRPr lang="ru-RU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6016" y="2060848"/>
            <a:ext cx="4038600" cy="4525963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в словах, фразовой речи.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по дороге в детский сад, парк ребенку предлагается посмотреть вокруг  и назвать предметы, в которых есть заданный звук и разделить слово на слоги.</a:t>
            </a:r>
            <a:endParaRPr lang="ru-RU" sz="2000" dirty="0" smtClean="0"/>
          </a:p>
        </p:txBody>
      </p:sp>
      <p:pic>
        <p:nvPicPr>
          <p:cNvPr id="2050" name="Picture 2" descr="D:\Картинки\картинки\8_romashka_16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1988840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автоматизации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добиться правильного произношения звука во фразовой речи, то есть в свободной, обычной.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Задача </a:t>
            </a:r>
          </a:p>
          <a:p>
            <a:pPr algn="just"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постепенно, последовательно ввести поставленный звук в слоги, слова, предложения (стихи, рассказы) и в самостоятельную речь ребенка</a:t>
            </a:r>
            <a:r>
              <a:rPr lang="ru-RU" dirty="0" smtClean="0">
                <a:solidFill>
                  <a:srgbClr val="0000FF"/>
                </a:solidFill>
              </a:rPr>
              <a:t>.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1196752"/>
            <a:ext cx="655272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ИГРЫ В МАШИНЕ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Игра «Образуй родственные слова».</a:t>
            </a:r>
            <a:endParaRPr lang="ru-RU" i="1" dirty="0">
              <a:solidFill>
                <a:srgbClr val="CC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Чулок - чулочек, чулочная (фабрика).</a:t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Глоток- глоточек, глотать, проглотить, глотка.</a:t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Волк - волчий, волчица, волчонок, волчище.</a:t>
            </a:r>
            <a:b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Глаз - глазочек, глазик, глазок, глазной.</a:t>
            </a: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Игра «Считай до 10»</a:t>
            </a:r>
            <a:b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CC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одна лыжа, две лыжи и т.д.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одна лопата, две лопаты…</a:t>
            </a:r>
          </a:p>
          <a:p>
            <a:endParaRPr lang="ru-RU" dirty="0"/>
          </a:p>
        </p:txBody>
      </p:sp>
      <p:pic>
        <p:nvPicPr>
          <p:cNvPr id="11267" name="Picture 3" descr="D:\Картинки\картинки\b13b801acb5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3212976"/>
            <a:ext cx="4283075" cy="2713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Назови ласково словечко</a:t>
            </a:r>
            <a:endParaRPr lang="ru-RU" i="1" dirty="0">
              <a:solidFill>
                <a:srgbClr val="CC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Вилка – вилочка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Булавка – булавочка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Лопата – лопаточка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Елка – елочка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Клубника – клубничка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Молоток – молоточек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Волк – волчок 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D:\Картинки\картинки\54826e75c22b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156176" y="2060848"/>
            <a:ext cx="18002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Один - много</a:t>
            </a:r>
            <a:endParaRPr lang="ru-RU" i="1" dirty="0">
              <a:solidFill>
                <a:srgbClr val="CC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Пила – пилы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Белка – белки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Булка – булки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Глаз – глаза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Платок - платки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8024" y="2132856"/>
            <a:ext cx="3312368" cy="283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Доскажи словечко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Автоматизация звука 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Маша надевает…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мешке лежит …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Алеша едет на …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Дедушка и Миша играют в …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Картинки\картинки\677bf380bf7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4208" y="3068960"/>
            <a:ext cx="2118969" cy="21189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Исправь предложение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484784"/>
            <a:ext cx="7887565" cy="4320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Подружи слова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700808"/>
            <a:ext cx="8298436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412776"/>
            <a:ext cx="705678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СПАСИБО</a:t>
            </a:r>
          </a:p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</a:t>
            </a:r>
          </a:p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ВНИМАНИЕ!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Этапы автоматизации звука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Изолированно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слогах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словах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предложениях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связной речи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62474"/>
          </a:xfrm>
        </p:spPr>
        <p:txBody>
          <a:bodyPr>
            <a:normAutofit/>
          </a:bodyPr>
          <a:lstStyle/>
          <a:p>
            <a:r>
              <a:rPr lang="ru-RU" sz="8000" b="1" i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i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556792"/>
            <a:ext cx="63367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Игры на кухне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Рисование на манке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60848"/>
            <a:ext cx="4038600" cy="259228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изолированно и в слогах, развитие мелкой моторики.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поднос, манка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ребенок пальчиком рисует разные линии и произносит изолированный звук.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2204864"/>
            <a:ext cx="3394472" cy="39212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Пластилиновые дорожки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1916832"/>
            <a:ext cx="3826768" cy="3921299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автоматизация звука изолированно и в слогах, развитие мелкой моторики.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крупа, пластилиновые дорожки.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пластилиновые дорожки приклеивается крупа и произносится звук, либо слог.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Фото\работа\2013-2014 учебный год\DSC062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2132856"/>
            <a:ext cx="3552394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Из пустого в порожнее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8bb989253d50b3778db08d049f0ba305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95536" y="2060848"/>
            <a:ext cx="4038600" cy="3028950"/>
          </a:xfrm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648200" y="2060849"/>
            <a:ext cx="4172272" cy="3672408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автоматизация звука изолировано и в слогах, развитие координации движения.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чашки, половник, вода.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ребенку предлагают перелить воду из кастрюли в тарелку половником. Произносить автоматизируемый звук изолировано, в слогах.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Игра с горохом</a:t>
            </a:r>
            <a:endParaRPr lang="ru-RU" b="1" i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автоматизация звука изолировано, в слогах, развитие мелкой моторики.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горох, коврик для ванной на присосках, пинцет.</a:t>
            </a:r>
          </a:p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ребенок пинцетом берет горох и кладет его в ячейку на коврике, проговаривая звук, слог. 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3074" name="Picture 2" descr="E:\Фото\работа\2013-2014 учебный год\DSC062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2060848"/>
            <a:ext cx="3456383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1050</Words>
  <Application>Microsoft Office PowerPoint</Application>
  <PresentationFormat>Экран (4:3)</PresentationFormat>
  <Paragraphs>134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3" baseType="lpstr">
      <vt:lpstr>Arial</vt:lpstr>
      <vt:lpstr>Calibri</vt:lpstr>
      <vt:lpstr>Tahoma</vt:lpstr>
      <vt:lpstr>Times New Roman</vt:lpstr>
      <vt:lpstr>Тема Office</vt:lpstr>
      <vt:lpstr>Учитель-логопед:  Калинина И.О.      </vt:lpstr>
      <vt:lpstr>Автоматизация звука</vt:lpstr>
      <vt:lpstr>Цель автоматизации</vt:lpstr>
      <vt:lpstr>Этапы автоматизации звука</vt:lpstr>
      <vt:lpstr> </vt:lpstr>
      <vt:lpstr>Рисование на манке</vt:lpstr>
      <vt:lpstr>Пластилиновые дорожки</vt:lpstr>
      <vt:lpstr>Из пустого в порожнее</vt:lpstr>
      <vt:lpstr>Игра с горохом</vt:lpstr>
      <vt:lpstr>Необычный ужин</vt:lpstr>
      <vt:lpstr>Презентация PowerPoint</vt:lpstr>
      <vt:lpstr>Собери пирамидку</vt:lpstr>
      <vt:lpstr>Красивые бусы</vt:lpstr>
      <vt:lpstr>Забавные прищепки</vt:lpstr>
      <vt:lpstr>Назови ступеньку</vt:lpstr>
      <vt:lpstr>Слово-шаг</vt:lpstr>
      <vt:lpstr>Копилка слов</vt:lpstr>
      <vt:lpstr>Лабиринт-спираль</vt:lpstr>
      <vt:lpstr>Кто быстрей</vt:lpstr>
      <vt:lpstr>Собери мозаику</vt:lpstr>
      <vt:lpstr>Намотай-размотай клубок</vt:lpstr>
      <vt:lpstr>Кнопочки</vt:lpstr>
      <vt:lpstr>Заведи волчок</vt:lpstr>
      <vt:lpstr>Презентация PowerPoint</vt:lpstr>
      <vt:lpstr>Прыжки на скакалке</vt:lpstr>
      <vt:lpstr>Выше - ниже</vt:lpstr>
      <vt:lpstr>Спой любимую песню мамы</vt:lpstr>
      <vt:lpstr>Я заметил</vt:lpstr>
      <vt:lpstr>Встречу слово на дороге — разобью его на слоги</vt:lpstr>
      <vt:lpstr>Презентация PowerPoint</vt:lpstr>
      <vt:lpstr>Игра «Образуй родственные слова».</vt:lpstr>
      <vt:lpstr>Игра «Считай до 10» </vt:lpstr>
      <vt:lpstr>Назови ласково словечко</vt:lpstr>
      <vt:lpstr>Один - много</vt:lpstr>
      <vt:lpstr>Доскажи словечко</vt:lpstr>
      <vt:lpstr>Исправь предложение</vt:lpstr>
      <vt:lpstr>Подружи слова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UZer</dc:creator>
  <cp:lastModifiedBy>RePack by Diakov</cp:lastModifiedBy>
  <cp:revision>73</cp:revision>
  <dcterms:created xsi:type="dcterms:W3CDTF">2013-11-24T10:10:54Z</dcterms:created>
  <dcterms:modified xsi:type="dcterms:W3CDTF">2022-05-02T07:51:26Z</dcterms:modified>
</cp:coreProperties>
</file>