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85BE8-82ED-4142-B6D4-CD39FC3B4267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DE72-EDE5-404F-8C78-B6C375BAC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wmf"/><Relationship Id="rId7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2.jpeg"/><Relationship Id="rId7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audio" Target="../media/audio2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4.wmf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3112" y="1817550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Verdana" pitchFamily="34" charset="0"/>
              </a:rPr>
              <a:t>«Поймай звук Л»</a:t>
            </a:r>
          </a:p>
          <a:p>
            <a:pPr algn="ctr"/>
            <a:endParaRPr lang="ru-RU" sz="5400" b="1" dirty="0">
              <a:solidFill>
                <a:srgbClr val="7030A0"/>
              </a:solidFill>
              <a:latin typeface="Verdana" pitchFamily="34" charset="0"/>
            </a:endParaRPr>
          </a:p>
        </p:txBody>
      </p:sp>
      <p:pic>
        <p:nvPicPr>
          <p:cNvPr id="10" name="Picture 4" descr="4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3571876"/>
            <a:ext cx="2273585" cy="302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весна 4\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5474" y="5476876"/>
            <a:ext cx="1554919" cy="107577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47664" y="5186691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Учитель-логопед</a:t>
            </a:r>
          </a:p>
          <a:p>
            <a:r>
              <a:rPr lang="ru-RU" dirty="0" smtClean="0"/>
              <a:t>Калинина Ирина Олеговна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026" name="Picture 2" descr="F:\КАРТИНКИ\0_24b9a_a5bbe0bc_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500438"/>
            <a:ext cx="3045352" cy="307183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42910" y="1571612"/>
            <a:ext cx="75724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Молодец!</a:t>
            </a:r>
            <a:endParaRPr lang="ru-RU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20" y="2714620"/>
            <a:ext cx="7858180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3500" b="1" dirty="0" smtClean="0">
                <a:solidFill>
                  <a:srgbClr val="FF0000"/>
                </a:solidFill>
                <a:latin typeface="Comic Sans MS" pitchFamily="66" charset="0"/>
              </a:rPr>
              <a:t>ЗАДАНИЕ:</a:t>
            </a:r>
          </a:p>
          <a:p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Назови картинки. </a:t>
            </a:r>
          </a:p>
          <a:p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Если </a:t>
            </a:r>
            <a:r>
              <a:rPr lang="ru-RU" sz="3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 слове есть звук </a:t>
            </a:r>
            <a:r>
              <a:rPr lang="en-US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</a:t>
            </a:r>
            <a:r>
              <a:rPr lang="en-US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ru-RU" sz="3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– нажми красный </a:t>
            </a:r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кружок  </a:t>
            </a:r>
          </a:p>
          <a:p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если </a:t>
            </a:r>
            <a:r>
              <a:rPr lang="ru-RU" sz="3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нет, то нажми синий </a:t>
            </a:r>
            <a:r>
              <a:rPr lang="ru-RU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кружок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857232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ЦЕЛЬ: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Развитие фонематического слуха,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звукового анализа,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автоматизация звука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[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]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Овал 9">
            <a:hlinkClick r:id="" action="ppaction://noaction" highlightClick="1">
              <a:snd r:embed="rId3" name="chimes.wav"/>
            </a:hlinkClick>
          </p:cNvPr>
          <p:cNvSpPr/>
          <p:nvPr/>
        </p:nvSpPr>
        <p:spPr>
          <a:xfrm>
            <a:off x="5572132" y="4857760"/>
            <a:ext cx="535785" cy="42862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" action="ppaction://noaction" highlightClick="1">
              <a:snd r:embed="rId4" name="ошибка.wav"/>
            </a:hlinkClick>
          </p:cNvPr>
          <p:cNvSpPr/>
          <p:nvPr/>
        </p:nvSpPr>
        <p:spPr>
          <a:xfrm>
            <a:off x="8161758" y="5357826"/>
            <a:ext cx="625083" cy="500066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" name="Рисунок 6" descr="D:\PFILES\MSOFFICE\MEDIA\CNTCD1\CLIPART2\J0232570.WMF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43570" y="500042"/>
            <a:ext cx="175523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RAWFISH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57290" y="3591340"/>
            <a:ext cx="2804219" cy="1818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7884" y="3798686"/>
            <a:ext cx="1704849" cy="168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PFILES\MSOFFICE\MEDIA\CNTCD1\CLIPART2\J0215147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357166"/>
            <a:ext cx="2827673" cy="2116135"/>
          </a:xfrm>
          <a:prstGeom prst="rect">
            <a:avLst/>
          </a:prstGeom>
          <a:noFill/>
        </p:spPr>
      </p:pic>
      <p:sp>
        <p:nvSpPr>
          <p:cNvPr id="20" name="Овал 19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2928926" y="5929330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1357290" y="257174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5929322" y="585789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5500694" y="257174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2285984" y="257174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6858016" y="585789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6572264" y="257174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2000232" y="5929330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050" name="Picture 2" descr="CMPFRCO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658307" y="428604"/>
            <a:ext cx="168398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PFILES\MSOFFICE\MEDIA\CNTCD1\CLIPART2\J0215161.WM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462503" y="3643314"/>
            <a:ext cx="1842583" cy="1897068"/>
          </a:xfrm>
          <a:prstGeom prst="rect">
            <a:avLst/>
          </a:prstGeom>
          <a:noFill/>
        </p:spPr>
      </p:pic>
      <p:pic>
        <p:nvPicPr>
          <p:cNvPr id="2053" name="Picture 5" descr="D:\PFILES\MSOFFICE\MEDIA\CNTCD1\CLIPART2\J0215358.WMF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023335" y="3500438"/>
            <a:ext cx="1509012" cy="2200275"/>
          </a:xfrm>
          <a:prstGeom prst="rect">
            <a:avLst/>
          </a:prstGeom>
          <a:noFill/>
        </p:spPr>
      </p:pic>
      <p:sp>
        <p:nvSpPr>
          <p:cNvPr id="11" name="Овал 10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2786050" y="585789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6929454" y="585789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1857356" y="264318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6000760" y="257174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2786050" y="264318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7000892" y="257174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5929322" y="585789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1857356" y="585789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E:\ЛОГОПЕД\звук л\ц51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857884" y="571480"/>
            <a:ext cx="1634813" cy="1774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64162E-6 C -0.06354 0.07075 -0.30191 0.33618 -0.38143 0.424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0" y="21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074" name="Picture 2" descr="DRU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641755" y="857232"/>
            <a:ext cx="195624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J021511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643570" y="357166"/>
            <a:ext cx="1492602" cy="23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J023297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86446" y="3914698"/>
            <a:ext cx="2075433" cy="199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D:\PFILES\MSOFFICE\MEDIA\CNTCD1\CLIPART2\J0215523.WM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5400000">
            <a:off x="1906785" y="3848771"/>
            <a:ext cx="1472778" cy="2000264"/>
          </a:xfrm>
          <a:prstGeom prst="rect">
            <a:avLst/>
          </a:prstGeom>
          <a:noFill/>
        </p:spPr>
      </p:pic>
      <p:sp>
        <p:nvSpPr>
          <p:cNvPr id="10" name="Овал 9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2928926" y="5929330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1714480" y="300037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5857884" y="5929330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7" name="chimes.wav"/>
            </a:hlinkClick>
          </p:cNvPr>
          <p:cNvSpPr/>
          <p:nvPr/>
        </p:nvSpPr>
        <p:spPr>
          <a:xfrm>
            <a:off x="5643570" y="285749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2571736" y="300037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6786578" y="5929330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6572264" y="285749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8" name="ошибка.wav"/>
            </a:hlinkClick>
          </p:cNvPr>
          <p:cNvSpPr/>
          <p:nvPr/>
        </p:nvSpPr>
        <p:spPr>
          <a:xfrm>
            <a:off x="2071670" y="5929330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675" y="428604"/>
            <a:ext cx="2000263" cy="2000263"/>
          </a:xfrm>
          <a:prstGeom prst="rect">
            <a:avLst/>
          </a:prstGeom>
          <a:noFill/>
        </p:spPr>
      </p:pic>
      <p:pic>
        <p:nvPicPr>
          <p:cNvPr id="4100" name="Picture 4" descr="J023296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96323" y="3500438"/>
            <a:ext cx="237932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2475" y="3551823"/>
            <a:ext cx="2247180" cy="2162140"/>
          </a:xfrm>
          <a:prstGeom prst="rect">
            <a:avLst/>
          </a:prstGeom>
          <a:noFill/>
        </p:spPr>
      </p:pic>
      <p:sp>
        <p:nvSpPr>
          <p:cNvPr id="11" name="Овал 10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2714612" y="250030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6929454" y="585789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1357290" y="5929330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6" name="chimes.wav"/>
            </a:hlinkClick>
          </p:cNvPr>
          <p:cNvSpPr/>
          <p:nvPr/>
        </p:nvSpPr>
        <p:spPr>
          <a:xfrm>
            <a:off x="6000760" y="2428868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2357422" y="5929330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7000892" y="2428868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5929322" y="585789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" action="ppaction://noaction" highlightClick="1">
              <a:snd r:embed="rId7" name="ошибка.wav"/>
            </a:hlinkClick>
          </p:cNvPr>
          <p:cNvSpPr/>
          <p:nvPr/>
        </p:nvSpPr>
        <p:spPr>
          <a:xfrm>
            <a:off x="1714480" y="250030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E:\весна 4\0_38cda_9c06615e_XL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00694" y="428604"/>
            <a:ext cx="2358961" cy="1595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4798E-6 C -0.04427 -0.08578 -0.21059 -0.40786 -0.26598 -0.515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2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28" y="4068870"/>
            <a:ext cx="1547822" cy="1997189"/>
          </a:xfrm>
          <a:prstGeom prst="rect">
            <a:avLst/>
          </a:prstGeom>
          <a:noFill/>
        </p:spPr>
      </p:pic>
      <p:sp>
        <p:nvSpPr>
          <p:cNvPr id="10" name="Овал 9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2357422" y="614364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1357290" y="292893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5786446" y="614364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5500694" y="2643182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2428860" y="292893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6929454" y="607220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6500826" y="2643182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1428728" y="614364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6" descr="E:\ЛОГОПЕД\звук л\7г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1116777">
            <a:off x="1163963" y="744151"/>
            <a:ext cx="1856115" cy="1992302"/>
          </a:xfrm>
          <a:prstGeom prst="rect">
            <a:avLst/>
          </a:prstGeom>
          <a:noFill/>
        </p:spPr>
      </p:pic>
      <p:pic>
        <p:nvPicPr>
          <p:cNvPr id="19" name="Picture 2" descr="E:\ЛОГОПЕД\звук л\3a7cd69f2d21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915128">
            <a:off x="5364239" y="4439539"/>
            <a:ext cx="2489007" cy="1006321"/>
          </a:xfrm>
          <a:prstGeom prst="rect">
            <a:avLst/>
          </a:prstGeom>
          <a:noFill/>
        </p:spPr>
      </p:pic>
      <p:pic>
        <p:nvPicPr>
          <p:cNvPr id="20" name="Picture 5" descr="E:\ЛОГОПЕД\звук л\djateооз.gif"/>
          <p:cNvPicPr>
            <a:picLocks noChangeAspect="1" noChangeArrowheads="1"/>
          </p:cNvPicPr>
          <p:nvPr/>
        </p:nvPicPr>
        <p:blipFill>
          <a:blip r:embed="rId8" cstate="print">
            <a:lum bright="-10000" contrast="40000"/>
          </a:blip>
          <a:srcRect/>
          <a:stretch>
            <a:fillRect/>
          </a:stretch>
        </p:blipFill>
        <p:spPr bwMode="auto">
          <a:xfrm rot="1242872" flipH="1">
            <a:off x="5719570" y="342069"/>
            <a:ext cx="1634048" cy="2336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7012E-6 C -0.0085 -0.05088 -0.04028 -0.2419 -0.05087 -0.30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1214E-6 C 0.01424 -0.07214 0.06754 -0.34243 0.08525 -0.43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216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171" name="Picture 3" descr="D:\PFILES\MSOFFICE\MEDIA\CNTCD1\CLIPART2\J021515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714356"/>
            <a:ext cx="2386855" cy="1987556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1604" y="3985554"/>
            <a:ext cx="1432813" cy="1971195"/>
          </a:xfrm>
          <a:prstGeom prst="rect">
            <a:avLst/>
          </a:prstGeom>
          <a:noFill/>
        </p:spPr>
      </p:pic>
      <p:sp>
        <p:nvSpPr>
          <p:cNvPr id="11" name="Овал 10">
            <a:hlinkClick r:id="" action="ppaction://noaction" highlightClick="1">
              <a:snd r:embed="rId5" name="chimes.wav"/>
            </a:hlinkClick>
          </p:cNvPr>
          <p:cNvSpPr/>
          <p:nvPr/>
        </p:nvSpPr>
        <p:spPr>
          <a:xfrm>
            <a:off x="2571736" y="285749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5" name="chimes.wav"/>
            </a:hlinkClick>
          </p:cNvPr>
          <p:cNvSpPr/>
          <p:nvPr/>
        </p:nvSpPr>
        <p:spPr>
          <a:xfrm>
            <a:off x="7000892" y="285749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5" name="chimes.wav"/>
            </a:hlinkClick>
          </p:cNvPr>
          <p:cNvSpPr/>
          <p:nvPr/>
        </p:nvSpPr>
        <p:spPr>
          <a:xfrm>
            <a:off x="5429256" y="607220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5" name="chimes.wav"/>
            </a:hlinkClick>
          </p:cNvPr>
          <p:cNvSpPr/>
          <p:nvPr/>
        </p:nvSpPr>
        <p:spPr>
          <a:xfrm>
            <a:off x="1571604" y="6000768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6" name="ошибка.wav"/>
            </a:hlinkClick>
          </p:cNvPr>
          <p:cNvSpPr/>
          <p:nvPr/>
        </p:nvSpPr>
        <p:spPr>
          <a:xfrm>
            <a:off x="6429388" y="607220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6" name="ошибка.wav"/>
            </a:hlinkClick>
          </p:cNvPr>
          <p:cNvSpPr/>
          <p:nvPr/>
        </p:nvSpPr>
        <p:spPr>
          <a:xfrm>
            <a:off x="2500298" y="6000768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6" name="ошибка.wav"/>
            </a:hlinkClick>
          </p:cNvPr>
          <p:cNvSpPr/>
          <p:nvPr/>
        </p:nvSpPr>
        <p:spPr>
          <a:xfrm>
            <a:off x="6072198" y="285749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" action="ppaction://noaction" highlightClick="1">
              <a:snd r:embed="rId6" name="ошибка.wav"/>
            </a:hlinkClick>
          </p:cNvPr>
          <p:cNvSpPr/>
          <p:nvPr/>
        </p:nvSpPr>
        <p:spPr>
          <a:xfrm>
            <a:off x="1500166" y="285749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E:\ЛОГОПЕД\звук л\кеп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715008" y="4000504"/>
            <a:ext cx="2120590" cy="1956245"/>
          </a:xfrm>
          <a:prstGeom prst="rect">
            <a:avLst/>
          </a:prstGeom>
          <a:noFill/>
        </p:spPr>
      </p:pic>
      <p:pic>
        <p:nvPicPr>
          <p:cNvPr id="20" name="Picture 5" descr="D:\PFILES\MSOFFICE\MEDIA\CNTCD1\CLIPART2\J0215794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642918"/>
            <a:ext cx="1402979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750396f6aaf.jp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147" name="Picture 3" descr="BALLO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2852"/>
            <a:ext cx="2058993" cy="2924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2786050" y="2928934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2571736" y="5929330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6072198" y="6000768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" action="ppaction://noaction" highlightClick="1">
              <a:snd r:embed="rId4" name="chimes.wav"/>
            </a:hlinkClick>
          </p:cNvPr>
          <p:cNvSpPr/>
          <p:nvPr/>
        </p:nvSpPr>
        <p:spPr>
          <a:xfrm>
            <a:off x="5643570" y="2857496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6929454" y="6000768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6643702" y="2857496"/>
            <a:ext cx="714380" cy="571504"/>
          </a:xfrm>
          <a:prstGeom prst="ellipse">
            <a:avLst/>
          </a:prstGeom>
          <a:solidFill>
            <a:srgbClr val="0070C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1571604" y="5929330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" action="ppaction://noaction" highlightClick="1">
              <a:snd r:embed="rId5" name="ошибка.wav"/>
            </a:hlinkClick>
          </p:cNvPr>
          <p:cNvSpPr/>
          <p:nvPr/>
        </p:nvSpPr>
        <p:spPr>
          <a:xfrm>
            <a:off x="1785918" y="2928934"/>
            <a:ext cx="714380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6" descr="E:\ЛОГОПЕД\звук л\2ц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3786190"/>
            <a:ext cx="2706189" cy="2235200"/>
          </a:xfrm>
          <a:prstGeom prst="rect">
            <a:avLst/>
          </a:prstGeom>
          <a:noFill/>
        </p:spPr>
      </p:pic>
      <p:pic>
        <p:nvPicPr>
          <p:cNvPr id="2050" name="Picture 2" descr="F:\КАРТИНКИ\картинки для логопедической работы часть 1\автобус 3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6215" y="4286256"/>
            <a:ext cx="2187535" cy="1338257"/>
          </a:xfrm>
          <a:prstGeom prst="rect">
            <a:avLst/>
          </a:prstGeom>
          <a:noFill/>
        </p:spPr>
      </p:pic>
      <p:pic>
        <p:nvPicPr>
          <p:cNvPr id="20" name="Picture 6" descr="E:\ЛОГОПЕД\звук л\scan 122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5429256" y="857232"/>
            <a:ext cx="1997174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52</Words>
  <Application>Microsoft Office PowerPoint</Application>
  <PresentationFormat>Экран (4:3)</PresentationFormat>
  <Paragraphs>14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Comic Sans MS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+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owner</dc:creator>
  <cp:lastModifiedBy>RePack by Diakov</cp:lastModifiedBy>
  <cp:revision>28</cp:revision>
  <cp:lastPrinted>2022-02-27T06:08:31Z</cp:lastPrinted>
  <dcterms:created xsi:type="dcterms:W3CDTF">2011-05-25T06:28:32Z</dcterms:created>
  <dcterms:modified xsi:type="dcterms:W3CDTF">2022-02-27T06:08:36Z</dcterms:modified>
</cp:coreProperties>
</file>