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670" autoAdjust="0"/>
  </p:normalViewPr>
  <p:slideViewPr>
    <p:cSldViewPr>
      <p:cViewPr>
        <p:scale>
          <a:sx n="77" d="100"/>
          <a:sy n="77" d="100"/>
        </p:scale>
        <p:origin x="-1170" y="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3E11B352-695A-48D3-A8DE-7F2736038BA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2156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988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A126550-F9DF-4019-989E-90E4CE04E9F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9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98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9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9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449F0-A9C3-400F-B49C-419F963CD6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B8B14E-A71F-4ED8-82CF-E772E80DE1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F33E508-CA3A-462E-B325-2C7FF4D056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64BC9A1-4E40-4668-836C-94531FCB75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1C2EB6-492C-4143-BF4C-45232F5B52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ACD7C-BAAC-4B0B-8F83-B3E1549979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2DEFA0-9654-4BB9-A44A-E6AC1FC108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57A8F9-D143-4B1A-9F03-F2FEB4AB55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E6B26-0A5B-40D1-8080-CFF2339FCE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9DADF-0012-4DAE-BEC7-8EC46DF485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0596FE-4E5C-4106-B9E8-8A2BE1F3EF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B6D14-5216-48C9-B04F-68BE048199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4C30B2E2-34CD-4A71-9936-222305D32018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</p:sldLayoutIdLst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9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09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9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9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09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9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9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09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9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9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09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9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96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09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9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53318" y="0"/>
            <a:ext cx="6837363" cy="3068638"/>
          </a:xfrm>
        </p:spPr>
        <p:txBody>
          <a:bodyPr/>
          <a:lstStyle/>
          <a:p>
            <a:r>
              <a:rPr lang="ru-RU" sz="4000" b="1" i="1" dirty="0" err="1">
                <a:solidFill>
                  <a:srgbClr val="FFFF66"/>
                </a:solidFill>
                <a:latin typeface="Monotype Corsiva" pitchFamily="66" charset="0"/>
              </a:rPr>
              <a:t>Сказкотерапия</a:t>
            </a:r>
            <a:r>
              <a:rPr lang="ru-RU" sz="4000" b="1" i="1" dirty="0">
                <a:solidFill>
                  <a:srgbClr val="FFFF66"/>
                </a:solidFill>
                <a:latin typeface="Monotype Corsiva" pitchFamily="66" charset="0"/>
              </a:rPr>
              <a:t> –эффективное средство для развития речи детей младшего дошкольного возраста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3" name="Picture 5" descr="МБДОУ Молчановский детский сад - Главная страниц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345" y="2996952"/>
            <a:ext cx="6408886" cy="25701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52835" y="0"/>
            <a:ext cx="52383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Муниципальное автономное 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400" b="1" smtClean="0">
                <a:solidFill>
                  <a:srgbClr val="FF0000"/>
                </a:solidFill>
              </a:rPr>
              <a:t>дошкольное </a:t>
            </a:r>
            <a:r>
              <a:rPr lang="ru-RU" sz="1400" b="1" smtClean="0">
                <a:solidFill>
                  <a:srgbClr val="FF0000"/>
                </a:solidFill>
              </a:rPr>
              <a:t> образовательное учреждение </a:t>
            </a:r>
            <a:r>
              <a:rPr lang="ru-RU" sz="1400" b="1" dirty="0">
                <a:solidFill>
                  <a:srgbClr val="FF0000"/>
                </a:solidFill>
              </a:rPr>
              <a:t/>
            </a:r>
            <a:br>
              <a:rPr lang="ru-RU" sz="1400" b="1" dirty="0">
                <a:solidFill>
                  <a:srgbClr val="FF0000"/>
                </a:solidFill>
              </a:rPr>
            </a:br>
            <a:r>
              <a:rPr lang="ru-RU" sz="1400" b="1" dirty="0">
                <a:solidFill>
                  <a:srgbClr val="FF0000"/>
                </a:solidFill>
              </a:rPr>
              <a:t>«</a:t>
            </a:r>
            <a:r>
              <a:rPr lang="ru-RU" sz="1400" b="1" dirty="0" smtClean="0">
                <a:solidFill>
                  <a:srgbClr val="FF0000"/>
                </a:solidFill>
              </a:rPr>
              <a:t>Слободо - Туринский </a:t>
            </a:r>
            <a:r>
              <a:rPr lang="ru-RU" sz="1400" b="1" dirty="0">
                <a:solidFill>
                  <a:srgbClr val="FF0000"/>
                </a:solidFill>
              </a:rPr>
              <a:t>детский сад «Родничок»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96136" y="594928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Подготовила: 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учитель-логопед 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Калинина И.О. 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476250"/>
            <a:ext cx="8064500" cy="55435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/>
              <a:t>    Для занятий по методу сказкотерапии хорошо использовать сказочные декорации и костюмы, музыкальный фон. Детям очень нравятся ритуалы, с которых занятие начинается и заканчивается. Например, катание яблочка по тарелочке – она «начинает показывать сказку». Можно просто передавать из рук в руки любой «волшебный» предмет (клубочек, золотое яйцо, плюшевого сказочного героя и т.д.). Пусть дети поздороваются друг другом и пожелают всем счастья.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/>
              <a:t>    Любой из вас при желании может стать хорошим сказкотерапевтом. Для этого нужно самому стать сказочником и немного волшебником – и дети не останутся у вас в долгу.</a:t>
            </a:r>
          </a:p>
        </p:txBody>
      </p:sp>
    </p:spTree>
  </p:cSld>
  <p:clrMapOvr>
    <a:masterClrMapping/>
  </p:clrMapOvr>
  <p:transition spd="slow"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1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     </a:t>
            </a:r>
            <a:r>
              <a:rPr lang="ru-RU" sz="2800" b="1" i="1">
                <a:solidFill>
                  <a:srgbClr val="FFFF66"/>
                </a:solidFill>
                <a:latin typeface="Verdana" pitchFamily="34" charset="0"/>
              </a:rPr>
              <a:t>СПАСИБО ЗА  ВНИМАНИЕ  </a:t>
            </a:r>
            <a:r>
              <a:rPr lang="ru-RU" sz="2800">
                <a:solidFill>
                  <a:srgbClr val="FFFF66"/>
                </a:solidFill>
                <a:latin typeface="Verdana" pitchFamily="34" charset="0"/>
              </a:rPr>
              <a:t>!</a:t>
            </a:r>
          </a:p>
        </p:txBody>
      </p:sp>
      <p:pic>
        <p:nvPicPr>
          <p:cNvPr id="61453" name="Picture 13" descr="487769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484313"/>
            <a:ext cx="7632700" cy="4824412"/>
          </a:xfrm>
          <a:noFill/>
          <a:ln/>
        </p:spPr>
      </p:pic>
    </p:spTree>
  </p:cSld>
  <p:clrMapOvr>
    <a:masterClrMapping/>
  </p:clrMapOvr>
  <p:transition spd="slow"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836613"/>
            <a:ext cx="8424863" cy="529431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/>
              <a:t>  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b="1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/>
              <a:t>Любовь к сказке, интерес к ней возникает в раннем детстве и сопровождает человека на протяжении всей его жизни. О роли и значении сказок в формировании положительных качеств характера и психических процессов для детей дошкольного возраста написано много. Значимость народной сказки подчеркивал К.Д. Ушинский. О сказках и их роли положительно отзывались В.Г. Белинский, А.С. Пушкин...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/>
              <a:t>  Сказка проникает во все виды деятельности ребенка - дошкольника. Особым же вниманием сказка пользуется в художественно - речевой деятельности.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/>
              <a:t>     Воспитание чистой речи у детей дошкольного возраста – задача большой общественной значимости, и её серьёзность должны осознавать и родители и педагоги. </a:t>
            </a: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9431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b="1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/>
              <a:t>Организация специальных занятий по развитию речи в дошкольном учреждении будет более успешной в том случае, когда у большей части детей будет достаточно развито зрительно-слуховое сосредоточение на речи и не менее половины детей группы будут владеть активной речью.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/>
              <a:t>   Формирование этого процесса можно успешно провести, используя метод сказотерапии, созданного петербургскими авторами Т.Д. Зинкевич и А.М. Михайловым и нацеленного на интеграцию личности, расширение сознания и совершенствование взаимодействия ребёнка с окружающим миром. Основной принцип сказотерапии - духовное, целостное развитие личности ребёнка, забота о его душе (терапия в переводе с греческого означает “забота о душе”).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/>
              <a:t>Методом сказотерапии возможно решение следующих задач: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- снижение уровня тревожности и агрессивности у детей;</a:t>
            </a:r>
          </a:p>
          <a:p>
            <a:pPr>
              <a:lnSpc>
                <a:spcPct val="80000"/>
              </a:lnSpc>
            </a:pPr>
            <a:r>
              <a:rPr lang="ru-RU" sz="2800"/>
              <a:t>- развитие умения преодолевать трудности и страхи;</a:t>
            </a:r>
          </a:p>
          <a:p>
            <a:pPr>
              <a:lnSpc>
                <a:spcPct val="80000"/>
              </a:lnSpc>
            </a:pPr>
            <a:r>
              <a:rPr lang="ru-RU" sz="2800"/>
              <a:t>- выявление и поддержка творческих способностей;</a:t>
            </a:r>
          </a:p>
          <a:p>
            <a:pPr>
              <a:lnSpc>
                <a:spcPct val="80000"/>
              </a:lnSpc>
            </a:pPr>
            <a:r>
              <a:rPr lang="ru-RU" sz="2800"/>
              <a:t>- формирование навыков конструктивного выражения эмоций;</a:t>
            </a:r>
          </a:p>
          <a:p>
            <a:pPr>
              <a:lnSpc>
                <a:spcPct val="80000"/>
              </a:lnSpc>
            </a:pPr>
            <a:r>
              <a:rPr lang="ru-RU" sz="2800"/>
              <a:t>- развитие способностей к эмоциональной регуляции и естественной коммуникации. </a:t>
            </a:r>
          </a:p>
        </p:txBody>
      </p:sp>
    </p:spTree>
  </p:cSld>
  <p:clrMapOvr>
    <a:masterClrMapping/>
  </p:clrMapOvr>
  <p:transition spd="slow"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/>
              <a:t>Сказки делятся на несколько групп</a:t>
            </a:r>
            <a:r>
              <a:rPr lang="ru-RU" b="1"/>
              <a:t>:</a:t>
            </a:r>
            <a:r>
              <a:rPr lang="ru-RU"/>
              <a:t> 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сказки о животных; </a:t>
            </a:r>
          </a:p>
          <a:p>
            <a:pPr>
              <a:lnSpc>
                <a:spcPct val="80000"/>
              </a:lnSpc>
            </a:pPr>
            <a:r>
              <a:rPr lang="ru-RU" sz="2400"/>
              <a:t>сказки о взаимодействии людей и животных; </a:t>
            </a:r>
          </a:p>
          <a:p>
            <a:pPr>
              <a:lnSpc>
                <a:spcPct val="80000"/>
              </a:lnSpc>
            </a:pPr>
            <a:r>
              <a:rPr lang="ru-RU" sz="2400"/>
              <a:t>сказки-притчи; </a:t>
            </a:r>
          </a:p>
          <a:p>
            <a:pPr>
              <a:lnSpc>
                <a:spcPct val="80000"/>
              </a:lnSpc>
            </a:pPr>
            <a:r>
              <a:rPr lang="ru-RU" sz="2400"/>
              <a:t>бытовые сказки; </a:t>
            </a:r>
          </a:p>
          <a:p>
            <a:pPr>
              <a:lnSpc>
                <a:spcPct val="80000"/>
              </a:lnSpc>
            </a:pPr>
            <a:r>
              <a:rPr lang="ru-RU" sz="2400"/>
              <a:t>сказки-страшилки, истории о нечисти,</a:t>
            </a:r>
          </a:p>
          <a:p>
            <a:pPr>
              <a:lnSpc>
                <a:spcPct val="80000"/>
              </a:lnSpc>
            </a:pPr>
            <a:r>
              <a:rPr lang="ru-RU" sz="2400"/>
              <a:t>заветные сказки; </a:t>
            </a:r>
          </a:p>
          <a:p>
            <a:pPr>
              <a:lnSpc>
                <a:spcPct val="80000"/>
              </a:lnSpc>
            </a:pPr>
            <a:r>
              <a:rPr lang="ru-RU" sz="2400"/>
              <a:t>волшебные сказки и другие. </a:t>
            </a:r>
          </a:p>
        </p:txBody>
      </p:sp>
      <p:pic>
        <p:nvPicPr>
          <p:cNvPr id="44039" name="Picture 7" descr="teremok-dobraya-russkaya-skazka-dlya-detej-prilozhenie-dnya-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1700213"/>
            <a:ext cx="3962400" cy="2197100"/>
          </a:xfrm>
          <a:noFill/>
          <a:ln/>
        </p:spPr>
      </p:pic>
      <p:pic>
        <p:nvPicPr>
          <p:cNvPr id="44040" name="Picture 8" descr="MC900361656[1]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4178300"/>
            <a:ext cx="3960813" cy="2203450"/>
          </a:xfrm>
        </p:spPr>
      </p:pic>
    </p:spTree>
  </p:cSld>
  <p:clrMapOvr>
    <a:masterClrMapping/>
  </p:clrMapOvr>
  <p:transition spd="slow"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95288" y="549275"/>
            <a:ext cx="8229600" cy="58324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/>
              <a:t>У каждой группы сказок есть своя детская и взрослая аудитория. Детям 3-5 лет наиболее понятны и близки сказки о животных и сказки о взаимодействии людей и животных, В этом возрасте дети часто идентифицируют себя с животными, легко перевоплощаются в них, копируя их манеру поведения. Начиная с 5 лет, ребенок идентифицирует себя преимущественно с человеческими персонажами: Царевнами, Царевнами, Солдатами и пр. Чем старше становится ребенок, тем с большим удовольствием он читает истории и сказки про людей, потому что в этих историях содержится рассказ о том, как человек познает Мир.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76250"/>
            <a:ext cx="8229600" cy="55435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Сказки для детей младшего возраста (3-4 года) просты, носят </a:t>
            </a:r>
            <a:r>
              <a:rPr lang="ru-RU" sz="2000" b="1"/>
              <a:t>цикличный</a:t>
            </a:r>
            <a:r>
              <a:rPr lang="ru-RU" sz="2000"/>
              <a:t> характер – многократное повторение сюжета с небольшими изменениями. Эта особенность народных сказок позволяет ребенку лучше запомнить её, побуждает интерес к слову. Сказки являются эффективным средством развития речи у детей младшего дошкольного возраста, поэтому активно использую их в своей работе. Развивая речевое творчество, выразительность речи, индивидуальные способности, решаю следующие </a:t>
            </a:r>
            <a:r>
              <a:rPr lang="ru-RU" sz="2000" b="1"/>
              <a:t>задачи:</a:t>
            </a:r>
            <a:endParaRPr lang="ru-RU" sz="20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1.    развитие умения связно, последовательно и выразительно пересказывать небольшие литературные произведения;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2.    обогащение словаря;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3.    развитие умения воспринимать, понимать и эмоционально откликаться на сказку;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4.    развитие представления об окружающем мире;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5.    воспитание интереса и любви к русскому народному творчеству;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6.    побуждение к использованию сказочных сюжетов в самостоятельной игровой и творческой деятельности.</a:t>
            </a:r>
          </a:p>
        </p:txBody>
      </p:sp>
    </p:spTree>
  </p:cSld>
  <p:clrMapOvr>
    <a:masterClrMapping/>
  </p:clrMapOvr>
  <p:transition spd="slow"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49275"/>
            <a:ext cx="8229600" cy="54705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400"/>
              <a:t>Сказку использую как в воспитательно – образовательном процессе, так и  в повседневной жизни, индивидуальной работе с детьми.</a:t>
            </a:r>
            <a:endParaRPr lang="ru-RU" sz="1400" b="1"/>
          </a:p>
          <a:p>
            <a:pPr>
              <a:lnSpc>
                <a:spcPct val="80000"/>
              </a:lnSpc>
            </a:pPr>
            <a:r>
              <a:rPr lang="ru-RU" sz="1400" b="1"/>
              <a:t>Система работы</a:t>
            </a:r>
            <a:r>
              <a:rPr lang="ru-RU" sz="1400"/>
              <a:t> по развитию связной речи у младших дошкольников включает в себя предварительную работу, непосредственное знакомство со сказкой, организацию творческой деятельности на её основе.</a:t>
            </a:r>
            <a:endParaRPr lang="ru-RU" sz="1400" b="1"/>
          </a:p>
          <a:p>
            <a:pPr>
              <a:lnSpc>
                <a:spcPct val="80000"/>
              </a:lnSpc>
            </a:pPr>
            <a:r>
              <a:rPr lang="ru-RU" sz="1400" b="1"/>
              <a:t>1.</a:t>
            </a:r>
            <a:r>
              <a:rPr lang="ru-RU" sz="1400"/>
              <a:t> Восприятие сказки идет успешнее, если с детьми проводится  </a:t>
            </a:r>
            <a:r>
              <a:rPr lang="ru-RU" sz="1400" b="1"/>
              <a:t>предварительная работа:</a:t>
            </a:r>
            <a:r>
              <a:rPr lang="ru-RU" sz="1400"/>
              <a:t> рассматривание иллюстраций, беседа с объяснением незнакомых или малознакомых детям этого возраста слов и выражений, показ предметов или действий, которые они обозначают. </a:t>
            </a:r>
            <a:endParaRPr lang="ru-RU" sz="1400" b="1"/>
          </a:p>
          <a:p>
            <a:pPr>
              <a:lnSpc>
                <a:spcPct val="80000"/>
              </a:lnSpc>
            </a:pPr>
            <a:r>
              <a:rPr lang="ru-RU" sz="1400" b="1"/>
              <a:t>2. </a:t>
            </a:r>
            <a:r>
              <a:rPr lang="ru-RU" sz="1400"/>
              <a:t>Далее идёт </a:t>
            </a:r>
            <a:r>
              <a:rPr lang="ru-RU" sz="1400" b="1"/>
              <a:t>непосредственное знакомство со сказкой,</a:t>
            </a:r>
            <a:r>
              <a:rPr lang="ru-RU" sz="1400"/>
              <a:t> где важную роль играет речь рассказчика. Для ребёнка младшего возраста предпочтительно утрированное выразительное рассказывание, при котором голосом «рисуются» образы и картины происходящего. Чтобы помочь маленьким детям глубже воспринять произведение, после его рассказывания провожу </a:t>
            </a:r>
            <a:r>
              <a:rPr lang="ru-RU" sz="1400" b="1"/>
              <a:t>беседу.</a:t>
            </a:r>
            <a:r>
              <a:rPr lang="ru-RU" sz="1400"/>
              <a:t> Включаю в неё разные группы вопросов: на выявление эмоционального отношения детей к содержанию сказки и её героям, о мотивах поступков персонажей, средствах языковой выразительности. Для большего эффекта восприятия, сопровождаю текст сказки предметными и сюжетными картинками.</a:t>
            </a:r>
          </a:p>
          <a:p>
            <a:pPr>
              <a:lnSpc>
                <a:spcPct val="80000"/>
              </a:lnSpc>
            </a:pPr>
            <a:r>
              <a:rPr lang="ru-RU" sz="1400"/>
              <a:t>Ребенок 3-4 лет усваивает знания при многократном повторении. В тоже время он не любит однообразной деятельности, от которой быстро устаёт, поэтому при повторном рассказывании сказки использую: настольный и </a:t>
            </a:r>
            <a:r>
              <a:rPr lang="ru-RU" sz="1400" b="1"/>
              <a:t>кукольный театр, фланелеграф, моделирование, запись</a:t>
            </a:r>
            <a:r>
              <a:rPr lang="ru-RU" sz="1400"/>
              <a:t>. Для лучшего усвоения содержания сказки, последовательности событий в ней использую </a:t>
            </a:r>
            <a:r>
              <a:rPr lang="ru-RU" sz="1400" b="1"/>
              <a:t>мнемотаблицы</a:t>
            </a:r>
            <a:r>
              <a:rPr lang="ru-RU" sz="1400"/>
              <a:t> и </a:t>
            </a:r>
            <a:r>
              <a:rPr lang="ru-RU" sz="1400" b="1"/>
              <a:t>мнемодорожки</a:t>
            </a:r>
            <a:r>
              <a:rPr lang="ru-RU" sz="1400"/>
              <a:t> – опорные схемы, с помощью которых дети быстрее запоминают сказку, учатся пересказывать её.  Мнемодорожка несет обучающую информацию, но в небольшом количестве, что очень важно на первых порах обучения ребенка.</a:t>
            </a: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76250"/>
            <a:ext cx="5338763" cy="597693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600" b="1"/>
              <a:t>Завершающим этапом формирования связной речи у дошкольников является умение рассказывать и одновременно показывать сказку. В этом мне помогает настольный театр, игры-инсценировки, игры-драматизации. Проводя коллективные инсценировки знакомых сказок, дети вживаются в образы героев, стараются передать не только их слова  и действия, но и характеры, голоса, мимику, манеру разговора. Это дает возможность развиваться творческим способностям маленьких артистов. Кроме того, показывая сказку, малыши учатся регулировать силу и высоту своего голоса, развивают речевое дыхание, интонационную выразительность речи.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b="1"/>
              <a:t> Язык сказки ритмичен, слова зарифмованы, героям даны определения – это также позволяет ребенку обогатить свой словарь и лучше запомнить и понять содержание сказки. С развитием речи у ребенка развиваются мыслительные процессы. Включение сказки во все виды детской деятельности, использование традиционных и нетрадиционных методов и приёмов работы существенно влияют на всестороннее развитие речи детей</a:t>
            </a:r>
          </a:p>
        </p:txBody>
      </p:sp>
      <p:sp>
        <p:nvSpPr>
          <p:cNvPr id="56328" name="Rectangle 8"/>
          <p:cNvSpPr>
            <a:spLocks noGrp="1" noChangeArrowheads="1"/>
          </p:cNvSpPr>
          <p:nvPr>
            <p:ph sz="half" idx="2"/>
          </p:nvPr>
        </p:nvSpPr>
        <p:spPr>
          <a:xfrm>
            <a:off x="6011863" y="1905000"/>
            <a:ext cx="2674937" cy="368458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200"/>
          </a:p>
        </p:txBody>
      </p:sp>
    </p:spTree>
  </p:cSld>
  <p:clrMapOvr>
    <a:masterClrMapping/>
  </p:clrMapOvr>
  <p:transition spd="slow">
    <p:blinds dir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0|2.7|0|0"/>
</p:tagLst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318</TotalTime>
  <Words>661</Words>
  <Application>Microsoft Office PowerPoint</Application>
  <PresentationFormat>Экран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Океан</vt:lpstr>
      <vt:lpstr>Сказкотерапия –эффективное средство для развития речи детей младшего дошкольного возраста</vt:lpstr>
      <vt:lpstr>Презентация PowerPoint</vt:lpstr>
      <vt:lpstr>Презентация PowerPoint</vt:lpstr>
      <vt:lpstr>Методом сказотерапии возможно решение следующих задач:</vt:lpstr>
      <vt:lpstr>Сказки делятся на несколько групп: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СПАСИБО ЗА  ВНИМАНИЕ  !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Сказкотерапия –эффективное средство для развития речи детей младшего дошкольного возраста</dc:title>
  <dc:creator>КСЮШКА-ВЕСНУШКА</dc:creator>
  <cp:lastModifiedBy>User1</cp:lastModifiedBy>
  <cp:revision>6</cp:revision>
  <dcterms:created xsi:type="dcterms:W3CDTF">2014-11-12T21:06:44Z</dcterms:created>
  <dcterms:modified xsi:type="dcterms:W3CDTF">2022-02-05T13:03:06Z</dcterms:modified>
</cp:coreProperties>
</file>