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60" r:id="rId4"/>
    <p:sldId id="267" r:id="rId5"/>
    <p:sldId id="269" r:id="rId6"/>
    <p:sldId id="268" r:id="rId7"/>
    <p:sldId id="276" r:id="rId8"/>
    <p:sldId id="270" r:id="rId9"/>
    <p:sldId id="271" r:id="rId10"/>
    <p:sldId id="272" r:id="rId11"/>
    <p:sldId id="273" r:id="rId12"/>
    <p:sldId id="275" r:id="rId13"/>
    <p:sldId id="274" r:id="rId14"/>
    <p:sldId id="277" r:id="rId15"/>
    <p:sldId id="263" r:id="rId16"/>
    <p:sldId id="262" r:id="rId17"/>
    <p:sldId id="25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200"/>
    <a:srgbClr val="336600"/>
    <a:srgbClr val="EFFFEF"/>
    <a:srgbClr val="F7FFF7"/>
    <a:srgbClr val="EBFFE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32" autoAdjust="0"/>
  </p:normalViewPr>
  <p:slideViewPr>
    <p:cSldViewPr>
      <p:cViewPr varScale="1">
        <p:scale>
          <a:sx n="111" d="100"/>
          <a:sy n="111" d="100"/>
        </p:scale>
        <p:origin x="161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76BAC-6C16-40FE-84F9-3D38D1D96119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C3AFA9-1061-4448-BF43-B5A6A21BF38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C3AFA9-1061-4448-BF43-B5A6A21BF38E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C3AFA9-1061-4448-BF43-B5A6A21BF38E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 userDrawn="1"/>
        </p:nvSpPr>
        <p:spPr>
          <a:xfrm>
            <a:off x="755576" y="4005064"/>
            <a:ext cx="5976664" cy="223224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 userDrawn="1"/>
        </p:nvSpPr>
        <p:spPr>
          <a:xfrm>
            <a:off x="2627784" y="476672"/>
            <a:ext cx="6120680" cy="330396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55"/>
          <a:stretch/>
        </p:blipFill>
        <p:spPr>
          <a:xfrm>
            <a:off x="251520" y="188640"/>
            <a:ext cx="4032448" cy="64292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52F9A-F80F-47F5-87A1-E1DA1C2C1EC8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AD628-B891-4F53-8929-966F909FED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3426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79"/>
          <a:stretch/>
        </p:blipFill>
        <p:spPr>
          <a:xfrm>
            <a:off x="3848100" y="186760"/>
            <a:ext cx="3388196" cy="6429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69996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52F9A-F80F-47F5-87A1-E1DA1C2C1EC8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AD628-B891-4F53-8929-966F909FED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6336945"/>
      </p:ext>
    </p:extLst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52F9A-F80F-47F5-87A1-E1DA1C2C1EC8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AD628-B891-4F53-8929-966F909FED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6149754"/>
      </p:ext>
    </p:extLst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>
          <a:xfrm>
            <a:off x="107504" y="116632"/>
            <a:ext cx="8928992" cy="6624736"/>
          </a:xfrm>
          <a:prstGeom prst="rect">
            <a:avLst/>
          </a:prstGeom>
          <a:solidFill>
            <a:srgbClr val="EFFFEF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52F9A-F80F-47F5-87A1-E1DA1C2C1EC8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AD628-B891-4F53-8929-966F909FED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521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09993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52F9A-F80F-47F5-87A1-E1DA1C2C1EC8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AD628-B891-4F53-8929-966F909FED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339998"/>
      </p:ext>
    </p:extLst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52F9A-F80F-47F5-87A1-E1DA1C2C1EC8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AD628-B891-4F53-8929-966F909FED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8268284"/>
      </p:ext>
    </p:extLst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52F9A-F80F-47F5-87A1-E1DA1C2C1EC8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AD628-B891-4F53-8929-966F909FED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216224"/>
      </p:ext>
    </p:extLst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3820724"/>
            <a:ext cx="1262633" cy="26666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52F9A-F80F-47F5-87A1-E1DA1C2C1EC8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AD628-B891-4F53-8929-966F909FED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мка 5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839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18904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52F9A-F80F-47F5-87A1-E1DA1C2C1EC8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AD628-B891-4F53-8929-966F909FED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Рамка 4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3426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275866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52F9A-F80F-47F5-87A1-E1DA1C2C1EC8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AD628-B891-4F53-8929-966F909FED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660884"/>
      </p:ext>
    </p:extLst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52F9A-F80F-47F5-87A1-E1DA1C2C1EC8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AD628-B891-4F53-8929-966F909FED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0854368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652F9A-F80F-47F5-87A1-E1DA1C2C1EC8}" type="datetimeFigureOut">
              <a:rPr lang="ru-RU" smtClean="0"/>
              <a:pPr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FAD628-B891-4F53-8929-966F909FED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39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audio" Target="../media/audio3.wav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3.wav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audio" Target="../media/audio2.wav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audio" Target="../media/audio2.wav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sweetclipart.com/multisite/sweetclipart/files/imagecache/middle/umbrella_3.png" TargetMode="External"/><Relationship Id="rId13" Type="http://schemas.openxmlformats.org/officeDocument/2006/relationships/hyperlink" Target="http://ok-t.ru/studopedia/baza17/1559625193006.files/image138.jpg" TargetMode="External"/><Relationship Id="rId3" Type="http://schemas.openxmlformats.org/officeDocument/2006/relationships/hyperlink" Target="http://s4.pic4you.ru/y2014/04-18/12216/4337782.png" TargetMode="External"/><Relationship Id="rId7" Type="http://schemas.openxmlformats.org/officeDocument/2006/relationships/hyperlink" Target="http://images.easyfreeclipart.com/73/clipart-mirror-royalty-free-vector-design-73713.jpg" TargetMode="External"/><Relationship Id="rId12" Type="http://schemas.openxmlformats.org/officeDocument/2006/relationships/hyperlink" Target="http://www.eventspro.ru/sites/default/files/imagecache/xarticle-big/article/5725/2015/90/konkurs_sesh_morkovku.jpg" TargetMode="External"/><Relationship Id="rId2" Type="http://schemas.openxmlformats.org/officeDocument/2006/relationships/hyperlink" Target="http://easyen.ru/load/shablony_prezentacij/dlja_doshkolnikov/shablony_prezentacij_detskie/522-1-0-42525" TargetMode="External"/><Relationship Id="rId16" Type="http://schemas.openxmlformats.org/officeDocument/2006/relationships/hyperlink" Target="http://s3.amazonaws.com/kmpz-p/images/i18006-7623633490202606777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lipartsfree.net/vector/large/5202-backpack-vector.png" TargetMode="External"/><Relationship Id="rId11" Type="http://schemas.openxmlformats.org/officeDocument/2006/relationships/hyperlink" Target="http://www.razumeykin.ru/img/nagrada/medal.png" TargetMode="External"/><Relationship Id="rId5" Type="http://schemas.openxmlformats.org/officeDocument/2006/relationships/hyperlink" Target="http://cs623917.vk.me/v623917846/30e9c/1PMmFU-sPRY.jpg" TargetMode="External"/><Relationship Id="rId15" Type="http://schemas.openxmlformats.org/officeDocument/2006/relationships/hyperlink" Target="http://img10.proshkolu.ru/content/media/pic/std/4000000/3168000/3167689-6cb5350805513382.png" TargetMode="External"/><Relationship Id="rId10" Type="http://schemas.openxmlformats.org/officeDocument/2006/relationships/hyperlink" Target="http://img-fotki.yandex.ru/get/4523/102699435.433/0_747ef_4ed78b3b_L" TargetMode="External"/><Relationship Id="rId4" Type="http://schemas.openxmlformats.org/officeDocument/2006/relationships/hyperlink" Target="http://www.wikihow.com/images/5/5f/Sack-color-Step-6.jpg" TargetMode="External"/><Relationship Id="rId9" Type="http://schemas.openxmlformats.org/officeDocument/2006/relationships/hyperlink" Target="http://thinkingmomsrevolution.com/wp-content/uploads/2015/02/red-flag.jpg" TargetMode="External"/><Relationship Id="rId14" Type="http://schemas.openxmlformats.org/officeDocument/2006/relationships/hyperlink" Target="http://dog-pictures.clipartonline.net/_/rsrc/1391201928402/cartoon-dog-pictures-page-5/dog-cartoon_8.png?height=400&amp;width=400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audio" Target="../media/audio2.wav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3.wav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audio" Target="../media/audio2.wav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audio" Target="../media/audio3.wav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audio" Target="../media/audio2.wav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15816" y="620688"/>
            <a:ext cx="5396136" cy="2808312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B050"/>
                </a:solidFill>
                <a:latin typeface="AcademyC" pitchFamily="2" charset="0"/>
              </a:rPr>
              <a:t>Мешок подарков</a:t>
            </a:r>
            <a:br>
              <a:rPr lang="ru-RU" sz="5400" b="1" dirty="0" smtClean="0">
                <a:solidFill>
                  <a:srgbClr val="00B050"/>
                </a:solidFill>
                <a:latin typeface="AcademyC" pitchFamily="2" charset="0"/>
              </a:rPr>
            </a:br>
            <a:r>
              <a:rPr lang="ru-RU" sz="3100" b="1" i="1" dirty="0" smtClean="0">
                <a:solidFill>
                  <a:srgbClr val="00B050"/>
                </a:solidFill>
                <a:latin typeface="AcademyC" pitchFamily="2" charset="0"/>
              </a:rPr>
              <a:t>(твёрдые – мягкие согласные)</a:t>
            </a:r>
            <a:endParaRPr lang="ru-RU" sz="4000" b="1" i="1" dirty="0">
              <a:solidFill>
                <a:srgbClr val="00B050"/>
              </a:solidFill>
              <a:latin typeface="AcademyC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4437112"/>
            <a:ext cx="5832648" cy="1584176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AcademyC" pitchFamily="2" charset="0"/>
              </a:rPr>
              <a:t>Автор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AcademyC" pitchFamily="2" charset="0"/>
              </a:rPr>
              <a:t>учитель-логопед </a:t>
            </a:r>
            <a:endParaRPr lang="ru-RU" sz="2000" dirty="0" smtClean="0">
              <a:solidFill>
                <a:schemeClr val="tx1"/>
              </a:solidFill>
              <a:latin typeface="AcademyC" pitchFamily="2" charset="0"/>
            </a:endParaRPr>
          </a:p>
          <a:p>
            <a:r>
              <a:rPr lang="ru-RU" sz="2000" dirty="0" smtClean="0">
                <a:solidFill>
                  <a:schemeClr val="tx1"/>
                </a:solidFill>
                <a:latin typeface="AcademyC" pitchFamily="2" charset="0"/>
              </a:rPr>
              <a:t>МАДОУ </a:t>
            </a:r>
            <a:r>
              <a:rPr lang="ru-RU" sz="2000" dirty="0" smtClean="0">
                <a:solidFill>
                  <a:schemeClr val="tx1"/>
                </a:solidFill>
                <a:latin typeface="AcademyC" pitchFamily="2" charset="0"/>
              </a:rPr>
              <a:t>«</a:t>
            </a:r>
            <a:r>
              <a:rPr lang="ru-RU" sz="2000" dirty="0" err="1" smtClean="0">
                <a:solidFill>
                  <a:schemeClr val="tx1"/>
                </a:solidFill>
                <a:latin typeface="AcademyC" pitchFamily="2" charset="0"/>
              </a:rPr>
              <a:t>Слободо</a:t>
            </a:r>
            <a:r>
              <a:rPr lang="ru-RU" sz="2000" dirty="0" smtClean="0">
                <a:solidFill>
                  <a:schemeClr val="tx1"/>
                </a:solidFill>
                <a:latin typeface="AcademyC" pitchFamily="2" charset="0"/>
              </a:rPr>
              <a:t>-Туринский детский сад «Родничок» Калинина Ирина Олеговна </a:t>
            </a:r>
          </a:p>
        </p:txBody>
      </p:sp>
      <p:sp>
        <p:nvSpPr>
          <p:cNvPr id="5" name="Управляющая кнопка: сведения 4">
            <a:hlinkClick r:id="rId2" action="ppaction://hlinksldjump" highlightClick="1"/>
          </p:cNvPr>
          <p:cNvSpPr/>
          <p:nvPr/>
        </p:nvSpPr>
        <p:spPr>
          <a:xfrm>
            <a:off x="611560" y="332656"/>
            <a:ext cx="576064" cy="504056"/>
          </a:xfrm>
          <a:prstGeom prst="actionButtonInformation">
            <a:avLst/>
          </a:prstGeom>
          <a:solidFill>
            <a:srgbClr val="F8F2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297985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admin\Pictures\а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893285" y="260648"/>
            <a:ext cx="2902851" cy="2902851"/>
          </a:xfrm>
          <a:prstGeom prst="rect">
            <a:avLst/>
          </a:prstGeom>
          <a:noFill/>
        </p:spPr>
      </p:pic>
      <p:grpSp>
        <p:nvGrpSpPr>
          <p:cNvPr id="2" name="Группа 9"/>
          <p:cNvGrpSpPr/>
          <p:nvPr/>
        </p:nvGrpSpPr>
        <p:grpSpPr>
          <a:xfrm>
            <a:off x="0" y="1268760"/>
            <a:ext cx="3600400" cy="5390552"/>
            <a:chOff x="0" y="1268760"/>
            <a:chExt cx="3600400" cy="5390552"/>
          </a:xfrm>
        </p:grpSpPr>
        <p:pic>
          <p:nvPicPr>
            <p:cNvPr id="1028" name="Picture 4" descr="http://www.wikihow.com/images/5/5f/Sack-color-Step-6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l="20833" t="8333" r="21741" b="9722"/>
            <a:stretch>
              <a:fillRect/>
            </a:stretch>
          </p:blipFill>
          <p:spPr bwMode="auto">
            <a:xfrm>
              <a:off x="0" y="1916832"/>
              <a:ext cx="3600400" cy="4742480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8" name="Рисунок 7" descr="3.png">
              <a:hlinkClick r:id="" action="ppaction://noaction">
                <a:snd r:embed="rId5" name="ой, ой ой ой.wav"/>
              </a:hlinkClick>
            </p:cNvPr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51520" y="1268760"/>
              <a:ext cx="2221080" cy="3600400"/>
            </a:xfrm>
            <a:prstGeom prst="rect">
              <a:avLst/>
            </a:prstGeom>
          </p:spPr>
        </p:pic>
      </p:grpSp>
      <p:grpSp>
        <p:nvGrpSpPr>
          <p:cNvPr id="3" name="Группа 6"/>
          <p:cNvGrpSpPr/>
          <p:nvPr/>
        </p:nvGrpSpPr>
        <p:grpSpPr>
          <a:xfrm>
            <a:off x="5364088" y="1124744"/>
            <a:ext cx="3600400" cy="5616624"/>
            <a:chOff x="5364088" y="1124744"/>
            <a:chExt cx="3600400" cy="5616624"/>
          </a:xfrm>
        </p:grpSpPr>
        <p:pic>
          <p:nvPicPr>
            <p:cNvPr id="1026" name="Picture 2" descr="http://www.wikihow.com/images/5/5f/Sack-color-Step-6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rcRect l="21719" t="8824" r="21719" b="8823"/>
            <a:stretch>
              <a:fillRect/>
            </a:stretch>
          </p:blipFill>
          <p:spPr bwMode="auto">
            <a:xfrm>
              <a:off x="5364088" y="2060848"/>
              <a:ext cx="3600400" cy="4680520"/>
            </a:xfrm>
            <a:prstGeom prst="rect">
              <a:avLst/>
            </a:prstGeom>
            <a:noFill/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9" name="Рисунок 8" descr="3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flipH="1">
              <a:off x="6732240" y="1124744"/>
              <a:ext cx="2221080" cy="3600399"/>
            </a:xfrm>
            <a:prstGeom prst="rect">
              <a:avLst/>
            </a:prstGeom>
          </p:spPr>
        </p:pic>
      </p:grpSp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7956376" y="260648"/>
            <a:ext cx="864096" cy="432048"/>
          </a:xfrm>
          <a:prstGeom prst="rightArrow">
            <a:avLst/>
          </a:prstGeom>
          <a:solidFill>
            <a:srgbClr val="92D050"/>
          </a:solidFill>
          <a:ln>
            <a:solidFill>
              <a:srgbClr val="FFFF00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043608" y="5013176"/>
            <a:ext cx="1422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AcademyC" pitchFamily="2" charset="0"/>
              </a:rPr>
              <a:t>Лавр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44208" y="5013176"/>
            <a:ext cx="15905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AcademyC" pitchFamily="2" charset="0"/>
              </a:rPr>
              <a:t>Люки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78538E-6 L 0.33854 0.48242 " pathEditMode="relative" ptsTypes="AA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муз плюс.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weetclipart.com/multisite/sweetclipart/files/imagecache/middle/umbrella_3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938230" y="1019700"/>
            <a:ext cx="3465730" cy="1932218"/>
          </a:xfrm>
          <a:prstGeom prst="rect">
            <a:avLst/>
          </a:prstGeom>
          <a:noFill/>
        </p:spPr>
      </p:pic>
      <p:grpSp>
        <p:nvGrpSpPr>
          <p:cNvPr id="2" name="Группа 9"/>
          <p:cNvGrpSpPr/>
          <p:nvPr/>
        </p:nvGrpSpPr>
        <p:grpSpPr>
          <a:xfrm>
            <a:off x="0" y="1268760"/>
            <a:ext cx="3600400" cy="5390552"/>
            <a:chOff x="0" y="1268760"/>
            <a:chExt cx="3600400" cy="5390552"/>
          </a:xfrm>
        </p:grpSpPr>
        <p:pic>
          <p:nvPicPr>
            <p:cNvPr id="1028" name="Picture 4" descr="http://www.wikihow.com/images/5/5f/Sack-color-Step-6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l="20833" t="8333" r="21741" b="9722"/>
            <a:stretch>
              <a:fillRect/>
            </a:stretch>
          </p:blipFill>
          <p:spPr bwMode="auto">
            <a:xfrm>
              <a:off x="0" y="1916832"/>
              <a:ext cx="3600400" cy="4742480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8" name="Рисунок 7" descr="3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51520" y="1268760"/>
              <a:ext cx="2221080" cy="3600400"/>
            </a:xfrm>
            <a:prstGeom prst="rect">
              <a:avLst/>
            </a:prstGeom>
          </p:spPr>
        </p:pic>
      </p:grpSp>
      <p:grpSp>
        <p:nvGrpSpPr>
          <p:cNvPr id="3" name="Группа 6"/>
          <p:cNvGrpSpPr/>
          <p:nvPr/>
        </p:nvGrpSpPr>
        <p:grpSpPr>
          <a:xfrm>
            <a:off x="5364088" y="1124744"/>
            <a:ext cx="3600400" cy="5616624"/>
            <a:chOff x="5364088" y="1124744"/>
            <a:chExt cx="3600400" cy="5616624"/>
          </a:xfrm>
        </p:grpSpPr>
        <p:pic>
          <p:nvPicPr>
            <p:cNvPr id="1026" name="Picture 2" descr="http://www.wikihow.com/images/5/5f/Sack-color-Step-6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rcRect l="21719" t="8824" r="21719" b="8823"/>
            <a:stretch>
              <a:fillRect/>
            </a:stretch>
          </p:blipFill>
          <p:spPr bwMode="auto">
            <a:xfrm>
              <a:off x="5364088" y="2060848"/>
              <a:ext cx="3600400" cy="4680520"/>
            </a:xfrm>
            <a:prstGeom prst="rect">
              <a:avLst/>
            </a:prstGeom>
            <a:noFill/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9" name="Рисунок 8" descr="3.png">
              <a:hlinkClick r:id="" action="ppaction://noaction">
                <a:snd r:embed="rId6" name="нет, не так.wav"/>
              </a:hlinkClick>
            </p:cNvPr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flipH="1">
              <a:off x="6732240" y="1124744"/>
              <a:ext cx="2221080" cy="3600399"/>
            </a:xfrm>
            <a:prstGeom prst="rect">
              <a:avLst/>
            </a:prstGeom>
          </p:spPr>
        </p:pic>
      </p:grpSp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7956376" y="260648"/>
            <a:ext cx="864096" cy="432048"/>
          </a:xfrm>
          <a:prstGeom prst="rightArrow">
            <a:avLst/>
          </a:prstGeom>
          <a:solidFill>
            <a:srgbClr val="92D050"/>
          </a:solidFill>
          <a:ln>
            <a:solidFill>
              <a:srgbClr val="FFFF00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043608" y="5013176"/>
            <a:ext cx="1422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AcademyC" pitchFamily="2" charset="0"/>
              </a:rPr>
              <a:t>Лавр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44208" y="5013176"/>
            <a:ext cx="15905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AcademyC" pitchFamily="2" charset="0"/>
              </a:rPr>
              <a:t>Люки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87789E-6 L -0.33854 0.47225 " pathEditMode="relative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муз плю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weetclipart.com/multisite/sweetclipart/files/imagecache/middle/umbrella_3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938230" y="596196"/>
            <a:ext cx="3465730" cy="2779227"/>
          </a:xfrm>
          <a:prstGeom prst="rect">
            <a:avLst/>
          </a:prstGeom>
          <a:noFill/>
        </p:spPr>
      </p:pic>
      <p:grpSp>
        <p:nvGrpSpPr>
          <p:cNvPr id="2" name="Группа 9"/>
          <p:cNvGrpSpPr/>
          <p:nvPr/>
        </p:nvGrpSpPr>
        <p:grpSpPr>
          <a:xfrm>
            <a:off x="0" y="1268760"/>
            <a:ext cx="3600400" cy="5390552"/>
            <a:chOff x="0" y="1268760"/>
            <a:chExt cx="3600400" cy="5390552"/>
          </a:xfrm>
        </p:grpSpPr>
        <p:pic>
          <p:nvPicPr>
            <p:cNvPr id="1028" name="Picture 4" descr="http://www.wikihow.com/images/5/5f/Sack-color-Step-6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l="20833" t="8333" r="21741" b="9722"/>
            <a:stretch>
              <a:fillRect/>
            </a:stretch>
          </p:blipFill>
          <p:spPr bwMode="auto">
            <a:xfrm>
              <a:off x="0" y="1916832"/>
              <a:ext cx="3600400" cy="4742480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8" name="Рисунок 7" descr="3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51520" y="1268760"/>
              <a:ext cx="2221080" cy="3600400"/>
            </a:xfrm>
            <a:prstGeom prst="rect">
              <a:avLst/>
            </a:prstGeom>
          </p:spPr>
        </p:pic>
      </p:grpSp>
      <p:grpSp>
        <p:nvGrpSpPr>
          <p:cNvPr id="3" name="Группа 6"/>
          <p:cNvGrpSpPr/>
          <p:nvPr/>
        </p:nvGrpSpPr>
        <p:grpSpPr>
          <a:xfrm>
            <a:off x="5364088" y="1124744"/>
            <a:ext cx="3600400" cy="5616624"/>
            <a:chOff x="5364088" y="1124744"/>
            <a:chExt cx="3600400" cy="5616624"/>
          </a:xfrm>
        </p:grpSpPr>
        <p:pic>
          <p:nvPicPr>
            <p:cNvPr id="1026" name="Picture 2" descr="http://www.wikihow.com/images/5/5f/Sack-color-Step-6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rcRect l="21719" t="8824" r="21719" b="8823"/>
            <a:stretch>
              <a:fillRect/>
            </a:stretch>
          </p:blipFill>
          <p:spPr bwMode="auto">
            <a:xfrm>
              <a:off x="5364088" y="2060848"/>
              <a:ext cx="3600400" cy="4680520"/>
            </a:xfrm>
            <a:prstGeom prst="rect">
              <a:avLst/>
            </a:prstGeom>
            <a:noFill/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9" name="Рисунок 8" descr="3.png">
              <a:hlinkClick r:id="" action="ppaction://noaction">
                <a:snd r:embed="rId6" name="ой, ой ой ой.wav"/>
              </a:hlinkClick>
            </p:cNvPr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flipH="1">
              <a:off x="6732240" y="1124744"/>
              <a:ext cx="2221080" cy="3600399"/>
            </a:xfrm>
            <a:prstGeom prst="rect">
              <a:avLst/>
            </a:prstGeom>
          </p:spPr>
        </p:pic>
      </p:grpSp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7956376" y="260648"/>
            <a:ext cx="864096" cy="432048"/>
          </a:xfrm>
          <a:prstGeom prst="rightArrow">
            <a:avLst/>
          </a:prstGeom>
          <a:solidFill>
            <a:srgbClr val="92D050"/>
          </a:solidFill>
          <a:ln>
            <a:solidFill>
              <a:srgbClr val="FFFF00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043608" y="5013176"/>
            <a:ext cx="1422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AcademyC" pitchFamily="2" charset="0"/>
              </a:rPr>
              <a:t>Лавр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44208" y="5013176"/>
            <a:ext cx="15905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AcademyC" pitchFamily="2" charset="0"/>
              </a:rPr>
              <a:t>Люки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87789E-6 L -0.33854 0.47225 " pathEditMode="relative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муз плю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admin\Pictures\а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 flipH="1">
            <a:off x="2764768" y="260648"/>
            <a:ext cx="2902851" cy="2902851"/>
          </a:xfrm>
          <a:prstGeom prst="rect">
            <a:avLst/>
          </a:prstGeom>
          <a:noFill/>
        </p:spPr>
      </p:pic>
      <p:grpSp>
        <p:nvGrpSpPr>
          <p:cNvPr id="2" name="Группа 9"/>
          <p:cNvGrpSpPr/>
          <p:nvPr/>
        </p:nvGrpSpPr>
        <p:grpSpPr>
          <a:xfrm>
            <a:off x="0" y="1268760"/>
            <a:ext cx="3600400" cy="5390552"/>
            <a:chOff x="0" y="1268760"/>
            <a:chExt cx="3600400" cy="5390552"/>
          </a:xfrm>
        </p:grpSpPr>
        <p:pic>
          <p:nvPicPr>
            <p:cNvPr id="1028" name="Picture 4" descr="http://www.wikihow.com/images/5/5f/Sack-color-Step-6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l="20833" t="8333" r="21741" b="9722"/>
            <a:stretch>
              <a:fillRect/>
            </a:stretch>
          </p:blipFill>
          <p:spPr bwMode="auto">
            <a:xfrm>
              <a:off x="0" y="1916832"/>
              <a:ext cx="3600400" cy="4742480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8" name="Рисунок 7" descr="3.png">
              <a:hlinkClick r:id="" action="ppaction://noaction">
                <a:snd r:embed="rId5" name="нет, не так.wav"/>
              </a:hlinkClick>
            </p:cNvPr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51520" y="1268760"/>
              <a:ext cx="2221080" cy="3600400"/>
            </a:xfrm>
            <a:prstGeom prst="rect">
              <a:avLst/>
            </a:prstGeom>
          </p:spPr>
        </p:pic>
      </p:grpSp>
      <p:grpSp>
        <p:nvGrpSpPr>
          <p:cNvPr id="3" name="Группа 6"/>
          <p:cNvGrpSpPr/>
          <p:nvPr/>
        </p:nvGrpSpPr>
        <p:grpSpPr>
          <a:xfrm>
            <a:off x="5364088" y="1124744"/>
            <a:ext cx="3600400" cy="5616624"/>
            <a:chOff x="5364088" y="1124744"/>
            <a:chExt cx="3600400" cy="5616624"/>
          </a:xfrm>
        </p:grpSpPr>
        <p:pic>
          <p:nvPicPr>
            <p:cNvPr id="1026" name="Picture 2" descr="http://www.wikihow.com/images/5/5f/Sack-color-Step-6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rcRect l="21719" t="8824" r="21719" b="8823"/>
            <a:stretch>
              <a:fillRect/>
            </a:stretch>
          </p:blipFill>
          <p:spPr bwMode="auto">
            <a:xfrm>
              <a:off x="5364088" y="2060848"/>
              <a:ext cx="3600400" cy="4680520"/>
            </a:xfrm>
            <a:prstGeom prst="rect">
              <a:avLst/>
            </a:prstGeom>
            <a:noFill/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9" name="Рисунок 8" descr="3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flipH="1">
              <a:off x="6732240" y="1124744"/>
              <a:ext cx="2221080" cy="3600399"/>
            </a:xfrm>
            <a:prstGeom prst="rect">
              <a:avLst/>
            </a:prstGeom>
          </p:spPr>
        </p:pic>
      </p:grpSp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7956376" y="260648"/>
            <a:ext cx="864096" cy="432048"/>
          </a:xfrm>
          <a:prstGeom prst="rightArrow">
            <a:avLst/>
          </a:prstGeom>
          <a:solidFill>
            <a:srgbClr val="92D050"/>
          </a:solidFill>
          <a:ln>
            <a:solidFill>
              <a:srgbClr val="FFFF00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043608" y="5013176"/>
            <a:ext cx="1422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AcademyC" pitchFamily="2" charset="0"/>
              </a:rPr>
              <a:t>Лавр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44208" y="5013176"/>
            <a:ext cx="15905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AcademyC" pitchFamily="2" charset="0"/>
              </a:rPr>
              <a:t>Люки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78538E-6 L 0.33854 0.48242 " pathEditMode="relative" ptsTypes="AA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муз плюс.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admin\Pictures\а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 flipH="1">
            <a:off x="3203848" y="404664"/>
            <a:ext cx="2902851" cy="2612565"/>
          </a:xfrm>
          <a:prstGeom prst="rect">
            <a:avLst/>
          </a:prstGeom>
          <a:noFill/>
        </p:spPr>
      </p:pic>
      <p:grpSp>
        <p:nvGrpSpPr>
          <p:cNvPr id="2" name="Группа 9"/>
          <p:cNvGrpSpPr/>
          <p:nvPr/>
        </p:nvGrpSpPr>
        <p:grpSpPr>
          <a:xfrm>
            <a:off x="0" y="1268760"/>
            <a:ext cx="3600400" cy="5390552"/>
            <a:chOff x="0" y="1268760"/>
            <a:chExt cx="3600400" cy="5390552"/>
          </a:xfrm>
        </p:grpSpPr>
        <p:pic>
          <p:nvPicPr>
            <p:cNvPr id="1028" name="Picture 4" descr="http://www.wikihow.com/images/5/5f/Sack-color-Step-6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l="20833" t="8333" r="21741" b="9722"/>
            <a:stretch>
              <a:fillRect/>
            </a:stretch>
          </p:blipFill>
          <p:spPr bwMode="auto">
            <a:xfrm>
              <a:off x="0" y="1916832"/>
              <a:ext cx="3600400" cy="4742480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8" name="Рисунок 7" descr="3.png">
              <a:hlinkClick r:id="" action="ppaction://noaction">
                <a:snd r:embed="rId5" name="нет, не так.wav"/>
              </a:hlinkClick>
            </p:cNvPr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51520" y="1268760"/>
              <a:ext cx="2221080" cy="3600400"/>
            </a:xfrm>
            <a:prstGeom prst="rect">
              <a:avLst/>
            </a:prstGeom>
          </p:spPr>
        </p:pic>
      </p:grpSp>
      <p:grpSp>
        <p:nvGrpSpPr>
          <p:cNvPr id="3" name="Группа 6"/>
          <p:cNvGrpSpPr/>
          <p:nvPr/>
        </p:nvGrpSpPr>
        <p:grpSpPr>
          <a:xfrm>
            <a:off x="5364088" y="1124744"/>
            <a:ext cx="3600400" cy="5616624"/>
            <a:chOff x="5364088" y="1124744"/>
            <a:chExt cx="3600400" cy="5616624"/>
          </a:xfrm>
        </p:grpSpPr>
        <p:pic>
          <p:nvPicPr>
            <p:cNvPr id="1026" name="Picture 2" descr="http://www.wikihow.com/images/5/5f/Sack-color-Step-6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rcRect l="21719" t="8824" r="21719" b="8823"/>
            <a:stretch>
              <a:fillRect/>
            </a:stretch>
          </p:blipFill>
          <p:spPr bwMode="auto">
            <a:xfrm>
              <a:off x="5364088" y="2060848"/>
              <a:ext cx="3600400" cy="4680520"/>
            </a:xfrm>
            <a:prstGeom prst="rect">
              <a:avLst/>
            </a:prstGeom>
            <a:noFill/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9" name="Рисунок 8" descr="3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flipH="1">
              <a:off x="6732240" y="1124744"/>
              <a:ext cx="2221080" cy="3600399"/>
            </a:xfrm>
            <a:prstGeom prst="rect">
              <a:avLst/>
            </a:prstGeom>
          </p:spPr>
        </p:pic>
      </p:grpSp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7956376" y="260648"/>
            <a:ext cx="864096" cy="432048"/>
          </a:xfrm>
          <a:prstGeom prst="rightArrow">
            <a:avLst/>
          </a:prstGeom>
          <a:solidFill>
            <a:srgbClr val="92D050"/>
          </a:solidFill>
          <a:ln>
            <a:solidFill>
              <a:srgbClr val="FFFF00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043608" y="5013176"/>
            <a:ext cx="1422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AcademyC" pitchFamily="2" charset="0"/>
              </a:rPr>
              <a:t>Лавр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44208" y="5013176"/>
            <a:ext cx="15905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AcademyC" pitchFamily="2" charset="0"/>
              </a:rPr>
              <a:t>Люки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78538E-6 L 0.33854 0.48242 " pathEditMode="relative" ptsTypes="AA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муз плюс.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0"/>
          <p:cNvGrpSpPr/>
          <p:nvPr/>
        </p:nvGrpSpPr>
        <p:grpSpPr>
          <a:xfrm>
            <a:off x="107504" y="92702"/>
            <a:ext cx="8928992" cy="6648666"/>
            <a:chOff x="107504" y="92702"/>
            <a:chExt cx="8928992" cy="6648666"/>
          </a:xfrm>
        </p:grpSpPr>
        <p:pic>
          <p:nvPicPr>
            <p:cNvPr id="4098" name="Picture 2" descr="Изображение для плейкаста"/>
            <p:cNvPicPr>
              <a:picLocks noChangeAspect="1" noChangeArrowheads="1"/>
            </p:cNvPicPr>
            <p:nvPr/>
          </p:nvPicPr>
          <p:blipFill>
            <a:blip r:embed="rId3" cstate="print"/>
            <a:srcRect r="19355"/>
            <a:stretch>
              <a:fillRect/>
            </a:stretch>
          </p:blipFill>
          <p:spPr bwMode="auto">
            <a:xfrm>
              <a:off x="107504" y="92702"/>
              <a:ext cx="3600400" cy="6648666"/>
            </a:xfrm>
            <a:prstGeom prst="rect">
              <a:avLst/>
            </a:prstGeom>
            <a:noFill/>
          </p:spPr>
        </p:pic>
        <p:grpSp>
          <p:nvGrpSpPr>
            <p:cNvPr id="3" name="Группа 9"/>
            <p:cNvGrpSpPr/>
            <p:nvPr/>
          </p:nvGrpSpPr>
          <p:grpSpPr>
            <a:xfrm>
              <a:off x="3707904" y="92702"/>
              <a:ext cx="5328592" cy="6648666"/>
              <a:chOff x="3707904" y="92702"/>
              <a:chExt cx="5328592" cy="6648666"/>
            </a:xfrm>
          </p:grpSpPr>
          <p:pic>
            <p:nvPicPr>
              <p:cNvPr id="5" name="Picture 2" descr="Изображение для плейкаста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51613"/>
              <a:stretch>
                <a:fillRect/>
              </a:stretch>
            </p:blipFill>
            <p:spPr bwMode="auto">
              <a:xfrm>
                <a:off x="6876256" y="92702"/>
                <a:ext cx="2160240" cy="6648666"/>
              </a:xfrm>
              <a:prstGeom prst="rect">
                <a:avLst/>
              </a:prstGeom>
              <a:noFill/>
            </p:spPr>
          </p:pic>
          <p:pic>
            <p:nvPicPr>
              <p:cNvPr id="8" name="Picture 2" descr="Изображение для плейкаста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51613" r="16129"/>
              <a:stretch>
                <a:fillRect/>
              </a:stretch>
            </p:blipFill>
            <p:spPr bwMode="auto">
              <a:xfrm>
                <a:off x="5220072" y="92702"/>
                <a:ext cx="1656184" cy="6648666"/>
              </a:xfrm>
              <a:prstGeom prst="rect">
                <a:avLst/>
              </a:prstGeom>
              <a:noFill/>
            </p:spPr>
          </p:pic>
          <p:pic>
            <p:nvPicPr>
              <p:cNvPr id="9" name="Picture 2" descr="Изображение для плейкаста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51613" r="16129"/>
              <a:stretch>
                <a:fillRect/>
              </a:stretch>
            </p:blipFill>
            <p:spPr bwMode="auto">
              <a:xfrm>
                <a:off x="3707904" y="92702"/>
                <a:ext cx="1512168" cy="6648666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12" name="Picture 2" descr="http://www.wikihow.com/images/5/5f/Sack-color-Step-6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20588" t="8824" r="21719" b="8823"/>
          <a:stretch>
            <a:fillRect/>
          </a:stretch>
        </p:blipFill>
        <p:spPr bwMode="auto">
          <a:xfrm>
            <a:off x="3995936" y="3068960"/>
            <a:ext cx="2758968" cy="3299942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3" name="Picture 4" descr="http://www.wikihow.com/images/5/5f/Sack-color-Step-6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20833" t="8333" r="19445" b="9722"/>
          <a:stretch>
            <a:fillRect/>
          </a:stretch>
        </p:blipFill>
        <p:spPr bwMode="auto">
          <a:xfrm>
            <a:off x="5979207" y="2996952"/>
            <a:ext cx="2625241" cy="3334935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1763688" y="4797152"/>
            <a:ext cx="1440160" cy="792088"/>
          </a:xfrm>
          <a:prstGeom prst="rightArrow">
            <a:avLst/>
          </a:prstGeom>
          <a:solidFill>
            <a:srgbClr val="92D050"/>
          </a:solidFill>
          <a:ln>
            <a:solidFill>
              <a:srgbClr val="FFFF00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708497" y="260648"/>
            <a:ext cx="5183983" cy="1328023"/>
          </a:xfrm>
          <a:prstGeom prst="wedgeRoundRectCallout">
            <a:avLst>
              <a:gd name="adj1" fmla="val -60684"/>
              <a:gd name="adj2" fmla="val 33270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AcademyC" pitchFamily="2" charset="0"/>
              </a:rPr>
              <a:t>Спасибо, что помогли нам, ребята! </a:t>
            </a:r>
          </a:p>
        </p:txBody>
      </p:sp>
      <p:pic>
        <p:nvPicPr>
          <p:cNvPr id="7" name="Рисунок 6" descr="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2195736" y="1196752"/>
            <a:ext cx="2221080" cy="360039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588224" y="5157192"/>
            <a:ext cx="1422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AcademyC" pitchFamily="2" charset="0"/>
              </a:rPr>
              <a:t>Лавр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572000" y="5085184"/>
            <a:ext cx="15905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AcademyC" pitchFamily="2" charset="0"/>
              </a:rPr>
              <a:t>Люки</a:t>
            </a:r>
          </a:p>
        </p:txBody>
      </p:sp>
    </p:spTree>
    <p:extLst>
      <p:ext uri="{BB962C8B-B14F-4D97-AF65-F5344CB8AC3E}">
        <p14:creationId xmlns:p14="http://schemas.microsoft.com/office/powerpoint/2010/main" val="417068863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wikihow.com/images/5/5f/Sack-color-Step-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20833" t="8333" r="21741" b="9722"/>
          <a:stretch>
            <a:fillRect/>
          </a:stretch>
        </p:blipFill>
        <p:spPr bwMode="auto">
          <a:xfrm>
            <a:off x="323528" y="569098"/>
            <a:ext cx="4699031" cy="6189606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6" name="Рисунок 5" descr="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692696"/>
            <a:ext cx="2221080" cy="3600400"/>
          </a:xfrm>
          <a:prstGeom prst="rect">
            <a:avLst/>
          </a:prstGeom>
        </p:spPr>
      </p:pic>
      <p:sp>
        <p:nvSpPr>
          <p:cNvPr id="8" name="Скругленная прямоугольная выноска 7"/>
          <p:cNvSpPr/>
          <p:nvPr/>
        </p:nvSpPr>
        <p:spPr>
          <a:xfrm>
            <a:off x="4788024" y="548680"/>
            <a:ext cx="4104456" cy="2553891"/>
          </a:xfrm>
          <a:prstGeom prst="wedgeRoundRectCallout">
            <a:avLst>
              <a:gd name="adj1" fmla="val -48654"/>
              <a:gd name="adj2" fmla="val -12993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prstClr val="black"/>
                </a:solidFill>
                <a:latin typeface="AcademyC" pitchFamily="2" charset="0"/>
              </a:rPr>
              <a:t>Но мы решили, что все у нас будет общее, ведь мы друзья!</a:t>
            </a:r>
            <a:endParaRPr lang="ru-RU" dirty="0"/>
          </a:p>
        </p:txBody>
      </p:sp>
      <p:pic>
        <p:nvPicPr>
          <p:cNvPr id="7" name="Рисунок 6" descr="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2555776" y="620688"/>
            <a:ext cx="2221080" cy="3600399"/>
          </a:xfrm>
          <a:prstGeom prst="rect">
            <a:avLst/>
          </a:prstGeom>
        </p:spPr>
      </p:pic>
      <p:sp>
        <p:nvSpPr>
          <p:cNvPr id="9" name="Умножение 8">
            <a:hlinkClick r:id="" action="ppaction://hlinkshowjump?jump=endshow"/>
          </p:cNvPr>
          <p:cNvSpPr/>
          <p:nvPr/>
        </p:nvSpPr>
        <p:spPr>
          <a:xfrm>
            <a:off x="8244408" y="6093296"/>
            <a:ext cx="504056" cy="620688"/>
          </a:xfrm>
          <a:prstGeom prst="mathMultipl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Источники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80728"/>
            <a:ext cx="8856984" cy="5616624"/>
          </a:xfrm>
        </p:spPr>
        <p:txBody>
          <a:bodyPr>
            <a:normAutofit lnSpcReduction="10000"/>
          </a:bodyPr>
          <a:lstStyle/>
          <a:p>
            <a:r>
              <a:rPr lang="ru-RU" sz="1600" dirty="0" smtClean="0"/>
              <a:t>Шаблон  Носовой О. М. </a:t>
            </a:r>
            <a:r>
              <a:rPr lang="en-US" sz="1600" dirty="0" smtClean="0">
                <a:hlinkClick r:id="rId2"/>
              </a:rPr>
              <a:t>http://easyen.ru/load/shablony_prezentacij/dlja_doshkolnikov/shablony_prezentacij_detskie/522-1-0-42525</a:t>
            </a:r>
            <a:endParaRPr lang="ru-RU" sz="1600" dirty="0" smtClean="0"/>
          </a:p>
          <a:p>
            <a:r>
              <a:rPr lang="ru-RU" sz="1600" dirty="0" smtClean="0"/>
              <a:t>Зайчик </a:t>
            </a:r>
            <a:r>
              <a:rPr lang="en-US" sz="1600" dirty="0" smtClean="0">
                <a:hlinkClick r:id="rId3"/>
              </a:rPr>
              <a:t>http://s4.pic4you.ru/y2014/04-18/12216/4337782.png</a:t>
            </a:r>
            <a:endParaRPr lang="ru-RU" sz="1600" dirty="0" smtClean="0"/>
          </a:p>
          <a:p>
            <a:r>
              <a:rPr lang="ru-RU" sz="1600" dirty="0" smtClean="0"/>
              <a:t>Мешок </a:t>
            </a:r>
            <a:r>
              <a:rPr lang="en-US" sz="1600" dirty="0" smtClean="0">
                <a:hlinkClick r:id="rId4"/>
              </a:rPr>
              <a:t>http://www.wikihow.com/images/5/5f/Sack-color-Step-6.jpg</a:t>
            </a:r>
            <a:endParaRPr lang="ru-RU" sz="1600" dirty="0" smtClean="0"/>
          </a:p>
          <a:p>
            <a:r>
              <a:rPr lang="ru-RU" sz="1600" dirty="0" smtClean="0"/>
              <a:t>Телефон </a:t>
            </a:r>
            <a:r>
              <a:rPr lang="en-US" sz="1600" dirty="0" smtClean="0">
                <a:hlinkClick r:id="rId5"/>
              </a:rPr>
              <a:t>http://cs623917.vk.me/v623917846/30e9c/1PMmFU-sPRY.jpg</a:t>
            </a:r>
            <a:endParaRPr lang="ru-RU" sz="1600" dirty="0" smtClean="0"/>
          </a:p>
          <a:p>
            <a:r>
              <a:rPr lang="ru-RU" sz="1600" dirty="0" smtClean="0"/>
              <a:t>Рюкзак </a:t>
            </a:r>
            <a:r>
              <a:rPr lang="en-US" sz="1600" dirty="0" smtClean="0">
                <a:hlinkClick r:id="rId6"/>
              </a:rPr>
              <a:t>http://www.clipartsfree.net/vector/large/5202-backpack-vector.png</a:t>
            </a:r>
            <a:endParaRPr lang="ru-RU" sz="1600" dirty="0" smtClean="0"/>
          </a:p>
          <a:p>
            <a:r>
              <a:rPr lang="ru-RU" sz="1600" dirty="0" smtClean="0"/>
              <a:t>Зеркало </a:t>
            </a:r>
            <a:r>
              <a:rPr lang="en-US" sz="1600" dirty="0" smtClean="0">
                <a:hlinkClick r:id="rId7"/>
              </a:rPr>
              <a:t>http://images.easyfreeclipart.com/73/clipart-mirror-royalty-free-vector-design-73713.jpg</a:t>
            </a:r>
            <a:endParaRPr lang="ru-RU" sz="1600" dirty="0" smtClean="0"/>
          </a:p>
          <a:p>
            <a:r>
              <a:rPr lang="ru-RU" sz="1600" dirty="0" smtClean="0"/>
              <a:t>Зонт </a:t>
            </a:r>
            <a:r>
              <a:rPr lang="en-US" sz="1600" dirty="0" smtClean="0">
                <a:hlinkClick r:id="rId8"/>
              </a:rPr>
              <a:t>http://sweetclipart.com/multisite/sweetclipart/files/imagecache/middle/umbrella_3.png</a:t>
            </a:r>
            <a:endParaRPr lang="ru-RU" sz="1600" dirty="0" smtClean="0"/>
          </a:p>
          <a:p>
            <a:r>
              <a:rPr lang="ru-RU" sz="1600" dirty="0" smtClean="0"/>
              <a:t>Флаг </a:t>
            </a:r>
            <a:r>
              <a:rPr lang="en-US" sz="1600" dirty="0" smtClean="0">
                <a:hlinkClick r:id="rId9"/>
              </a:rPr>
              <a:t>http://thinkingmomsrevolution.com/wp-content/uploads/2015/02/red-flag.jpg</a:t>
            </a:r>
            <a:r>
              <a:rPr lang="ru-RU" sz="1600" dirty="0" smtClean="0"/>
              <a:t> </a:t>
            </a:r>
          </a:p>
          <a:p>
            <a:r>
              <a:rPr lang="ru-RU" sz="1600" dirty="0" smtClean="0"/>
              <a:t>Подушка </a:t>
            </a:r>
            <a:r>
              <a:rPr lang="en-US" sz="1600" dirty="0" smtClean="0">
                <a:hlinkClick r:id="rId10"/>
              </a:rPr>
              <a:t>http://img-fotki.yandex.ru/get/4523/102699435.433/0_747ef_4ed78b3b_L</a:t>
            </a:r>
            <a:r>
              <a:rPr lang="ru-RU" sz="1600" dirty="0" smtClean="0"/>
              <a:t> </a:t>
            </a:r>
          </a:p>
          <a:p>
            <a:r>
              <a:rPr lang="ru-RU" sz="1600" dirty="0" smtClean="0"/>
              <a:t>Медаль </a:t>
            </a:r>
            <a:r>
              <a:rPr lang="en-US" sz="1600" dirty="0" smtClean="0">
                <a:hlinkClick r:id="rId11"/>
              </a:rPr>
              <a:t>http://www.razumeykin.ru/img/nagrada/medal.png</a:t>
            </a:r>
            <a:endParaRPr lang="ru-RU" sz="1600" dirty="0" smtClean="0"/>
          </a:p>
          <a:p>
            <a:r>
              <a:rPr lang="ru-RU" sz="1600" dirty="0" smtClean="0"/>
              <a:t>Морковь </a:t>
            </a:r>
            <a:r>
              <a:rPr lang="en-US" sz="1600" dirty="0" smtClean="0">
                <a:hlinkClick r:id="rId12"/>
              </a:rPr>
              <a:t>http://www.eventspro.ru/sites/default/files/imagecache/xarticle-big/article/5725/2015/90/konkurs_sesh_morkovku.jpg</a:t>
            </a:r>
            <a:endParaRPr lang="ru-RU" sz="1600" dirty="0" smtClean="0"/>
          </a:p>
          <a:p>
            <a:r>
              <a:rPr lang="ru-RU" sz="1600" dirty="0" smtClean="0"/>
              <a:t>Капуста </a:t>
            </a:r>
            <a:r>
              <a:rPr lang="en-US" sz="1600" dirty="0" smtClean="0">
                <a:hlinkClick r:id="rId13"/>
              </a:rPr>
              <a:t>http://ok-t.ru/studopedia/baza17/1559625193006.files/image138.jpg</a:t>
            </a:r>
            <a:endParaRPr lang="ru-RU" sz="1600" dirty="0" smtClean="0"/>
          </a:p>
          <a:p>
            <a:r>
              <a:rPr lang="ru-RU" sz="1600" dirty="0" smtClean="0"/>
              <a:t>Щенок </a:t>
            </a:r>
            <a:r>
              <a:rPr lang="en-US" sz="1600" dirty="0" smtClean="0">
                <a:hlinkClick r:id="rId14"/>
              </a:rPr>
              <a:t>http://dog-pictures.clipartonline.net/_/rsrc/1391201928402/cartoon-dog-pictures-page-5/dog-cartoon_8.png?height=400&amp;width=400</a:t>
            </a:r>
            <a:endParaRPr lang="ru-RU" sz="1600" dirty="0" smtClean="0"/>
          </a:p>
          <a:p>
            <a:r>
              <a:rPr lang="ru-RU" sz="1600" dirty="0" smtClean="0"/>
              <a:t>Лимон </a:t>
            </a:r>
            <a:r>
              <a:rPr lang="en-US" sz="1600" dirty="0" smtClean="0">
                <a:hlinkClick r:id="rId15"/>
              </a:rPr>
              <a:t>http://img10.proshkolu.ru/content/media/pic/std/4000000/3168000/3167689-6cb5350805513382.png</a:t>
            </a:r>
            <a:endParaRPr lang="ru-RU" sz="1600" dirty="0" smtClean="0"/>
          </a:p>
          <a:p>
            <a:r>
              <a:rPr lang="ru-RU" sz="1600" dirty="0" smtClean="0"/>
              <a:t>Гитара </a:t>
            </a:r>
            <a:r>
              <a:rPr lang="en-US" sz="1600" dirty="0" smtClean="0">
                <a:hlinkClick r:id="rId16"/>
              </a:rPr>
              <a:t>http://s3.amazonaws.com/kmpz-p/images/i18006-7623633490202606777.jpg</a:t>
            </a:r>
            <a:endParaRPr lang="ru-RU" sz="1600" dirty="0" smtClean="0"/>
          </a:p>
          <a:p>
            <a:r>
              <a:rPr lang="ru-RU" sz="1600" dirty="0" smtClean="0"/>
              <a:t>Звуки из игры «Баба Яга учится читать»</a:t>
            </a:r>
          </a:p>
          <a:p>
            <a:endParaRPr lang="ru-RU" sz="1600" dirty="0" smtClean="0"/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6250636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107504" y="92702"/>
            <a:ext cx="8928992" cy="6648666"/>
            <a:chOff x="107504" y="92702"/>
            <a:chExt cx="8928992" cy="6648666"/>
          </a:xfrm>
        </p:grpSpPr>
        <p:pic>
          <p:nvPicPr>
            <p:cNvPr id="4098" name="Picture 2" descr="Изображение для плейкаста"/>
            <p:cNvPicPr>
              <a:picLocks noChangeAspect="1" noChangeArrowheads="1"/>
            </p:cNvPicPr>
            <p:nvPr/>
          </p:nvPicPr>
          <p:blipFill>
            <a:blip r:embed="rId3" cstate="print"/>
            <a:srcRect r="19355"/>
            <a:stretch>
              <a:fillRect/>
            </a:stretch>
          </p:blipFill>
          <p:spPr bwMode="auto">
            <a:xfrm>
              <a:off x="107504" y="92702"/>
              <a:ext cx="3600400" cy="6648666"/>
            </a:xfrm>
            <a:prstGeom prst="rect">
              <a:avLst/>
            </a:prstGeom>
            <a:noFill/>
          </p:spPr>
        </p:pic>
        <p:grpSp>
          <p:nvGrpSpPr>
            <p:cNvPr id="10" name="Группа 9"/>
            <p:cNvGrpSpPr/>
            <p:nvPr/>
          </p:nvGrpSpPr>
          <p:grpSpPr>
            <a:xfrm>
              <a:off x="3707904" y="92702"/>
              <a:ext cx="5328592" cy="6648666"/>
              <a:chOff x="3707904" y="92702"/>
              <a:chExt cx="5328592" cy="6648666"/>
            </a:xfrm>
          </p:grpSpPr>
          <p:pic>
            <p:nvPicPr>
              <p:cNvPr id="5" name="Picture 2" descr="Изображение для плейкаста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51613"/>
              <a:stretch>
                <a:fillRect/>
              </a:stretch>
            </p:blipFill>
            <p:spPr bwMode="auto">
              <a:xfrm>
                <a:off x="6876256" y="92702"/>
                <a:ext cx="2160240" cy="6648666"/>
              </a:xfrm>
              <a:prstGeom prst="rect">
                <a:avLst/>
              </a:prstGeom>
              <a:noFill/>
            </p:spPr>
          </p:pic>
          <p:pic>
            <p:nvPicPr>
              <p:cNvPr id="8" name="Picture 2" descr="Изображение для плейкаста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51613" r="16129"/>
              <a:stretch>
                <a:fillRect/>
              </a:stretch>
            </p:blipFill>
            <p:spPr bwMode="auto">
              <a:xfrm>
                <a:off x="5220072" y="92702"/>
                <a:ext cx="1656184" cy="6648666"/>
              </a:xfrm>
              <a:prstGeom prst="rect">
                <a:avLst/>
              </a:prstGeom>
              <a:noFill/>
            </p:spPr>
          </p:pic>
          <p:pic>
            <p:nvPicPr>
              <p:cNvPr id="9" name="Picture 2" descr="Изображение для плейкаста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51613" r="16129"/>
              <a:stretch>
                <a:fillRect/>
              </a:stretch>
            </p:blipFill>
            <p:spPr bwMode="auto">
              <a:xfrm>
                <a:off x="3707904" y="92702"/>
                <a:ext cx="1512168" cy="6648666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7" name="Рисунок 6" descr="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6804248" y="1340768"/>
            <a:ext cx="2221080" cy="360039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547664" y="4221088"/>
            <a:ext cx="61206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cademyC" pitchFamily="2" charset="0"/>
              </a:rPr>
              <a:t>Друзья! Помогите нам разделить подарки и не поссориться.  Лавр забирает только те, которые начинаются на твёрдый согласный, а Люки- на мягкий.</a:t>
            </a:r>
            <a:endParaRPr lang="ru-RU" sz="2800" dirty="0">
              <a:latin typeface="AcademyC" pitchFamily="2" charset="0"/>
            </a:endParaRPr>
          </a:p>
        </p:txBody>
      </p:sp>
      <p:sp>
        <p:nvSpPr>
          <p:cNvPr id="15" name="Овальная выноска 14"/>
          <p:cNvSpPr/>
          <p:nvPr/>
        </p:nvSpPr>
        <p:spPr>
          <a:xfrm>
            <a:off x="1547664" y="332656"/>
            <a:ext cx="2808312" cy="1008112"/>
          </a:xfrm>
          <a:prstGeom prst="wedgeEllipseCallou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AcademyC" pitchFamily="2" charset="0"/>
              </a:rPr>
              <a:t>Меня зовут Лавр</a:t>
            </a:r>
            <a:endParaRPr lang="ru-RU" sz="2800" dirty="0">
              <a:solidFill>
                <a:srgbClr val="0070C0"/>
              </a:solidFill>
              <a:latin typeface="AcademyC" pitchFamily="2" charset="0"/>
            </a:endParaRPr>
          </a:p>
        </p:txBody>
      </p:sp>
      <p:sp>
        <p:nvSpPr>
          <p:cNvPr id="16" name="Овальная выноска 15"/>
          <p:cNvSpPr/>
          <p:nvPr/>
        </p:nvSpPr>
        <p:spPr>
          <a:xfrm flipH="1">
            <a:off x="5148064" y="332656"/>
            <a:ext cx="2808312" cy="1008112"/>
          </a:xfrm>
          <a:prstGeom prst="wedgeEllipseCallou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336600"/>
                </a:solidFill>
                <a:latin typeface="AcademyC" pitchFamily="2" charset="0"/>
              </a:rPr>
              <a:t>Меня зовут</a:t>
            </a:r>
            <a:r>
              <a:rPr lang="ru-RU" dirty="0" smtClean="0">
                <a:solidFill>
                  <a:srgbClr val="336600"/>
                </a:solidFill>
              </a:rPr>
              <a:t> </a:t>
            </a:r>
            <a:r>
              <a:rPr lang="ru-RU" sz="2800" dirty="0" smtClean="0">
                <a:solidFill>
                  <a:srgbClr val="336600"/>
                </a:solidFill>
                <a:latin typeface="AcademyC" pitchFamily="2" charset="0"/>
              </a:rPr>
              <a:t>Люки</a:t>
            </a:r>
          </a:p>
        </p:txBody>
      </p:sp>
      <p:sp>
        <p:nvSpPr>
          <p:cNvPr id="12" name="Стрелка вправо 11">
            <a:hlinkClick r:id="" action="ppaction://hlinkshowjump?jump=nextslide"/>
          </p:cNvPr>
          <p:cNvSpPr/>
          <p:nvPr/>
        </p:nvSpPr>
        <p:spPr>
          <a:xfrm>
            <a:off x="4283968" y="3284984"/>
            <a:ext cx="864096" cy="432048"/>
          </a:xfrm>
          <a:prstGeom prst="rightArrow">
            <a:avLst/>
          </a:prstGeom>
          <a:solidFill>
            <a:srgbClr val="92D050"/>
          </a:solidFill>
          <a:ln>
            <a:solidFill>
              <a:srgbClr val="FFFF00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68863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admin\Pictures\а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3728" y="260648"/>
            <a:ext cx="4212580" cy="2902851"/>
          </a:xfrm>
          <a:prstGeom prst="rect">
            <a:avLst/>
          </a:prstGeom>
          <a:noFill/>
        </p:spPr>
      </p:pic>
      <p:grpSp>
        <p:nvGrpSpPr>
          <p:cNvPr id="10" name="Группа 9"/>
          <p:cNvGrpSpPr/>
          <p:nvPr/>
        </p:nvGrpSpPr>
        <p:grpSpPr>
          <a:xfrm>
            <a:off x="0" y="1268760"/>
            <a:ext cx="3600400" cy="5390552"/>
            <a:chOff x="0" y="1268760"/>
            <a:chExt cx="3600400" cy="5390552"/>
          </a:xfrm>
        </p:grpSpPr>
        <p:pic>
          <p:nvPicPr>
            <p:cNvPr id="1028" name="Picture 4" descr="http://www.wikihow.com/images/5/5f/Sack-color-Step-6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l="20833" t="8333" r="21741" b="9722"/>
            <a:stretch>
              <a:fillRect/>
            </a:stretch>
          </p:blipFill>
          <p:spPr bwMode="auto">
            <a:xfrm>
              <a:off x="0" y="1916832"/>
              <a:ext cx="3600400" cy="4742480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8" name="Рисунок 7" descr="3.png">
              <a:hlinkClick r:id="" action="ppaction://noaction">
                <a:snd r:embed="rId5" name="нет, не так.wav"/>
              </a:hlinkClick>
            </p:cNvPr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51520" y="1268760"/>
              <a:ext cx="2221080" cy="3600400"/>
            </a:xfrm>
            <a:prstGeom prst="rect">
              <a:avLst/>
            </a:prstGeom>
          </p:spPr>
        </p:pic>
      </p:grpSp>
      <p:grpSp>
        <p:nvGrpSpPr>
          <p:cNvPr id="7" name="Группа 6"/>
          <p:cNvGrpSpPr/>
          <p:nvPr/>
        </p:nvGrpSpPr>
        <p:grpSpPr>
          <a:xfrm>
            <a:off x="5364088" y="1124744"/>
            <a:ext cx="3600400" cy="5616624"/>
            <a:chOff x="5364088" y="1124744"/>
            <a:chExt cx="3600400" cy="5616624"/>
          </a:xfrm>
        </p:grpSpPr>
        <p:pic>
          <p:nvPicPr>
            <p:cNvPr id="1026" name="Picture 2" descr="http://www.wikihow.com/images/5/5f/Sack-color-Step-6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rcRect l="21719" t="8824" r="21719" b="8823"/>
            <a:stretch>
              <a:fillRect/>
            </a:stretch>
          </p:blipFill>
          <p:spPr bwMode="auto">
            <a:xfrm>
              <a:off x="5364088" y="2060848"/>
              <a:ext cx="3600400" cy="4680520"/>
            </a:xfrm>
            <a:prstGeom prst="rect">
              <a:avLst/>
            </a:prstGeom>
            <a:noFill/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9" name="Рисунок 8" descr="3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flipH="1">
              <a:off x="6732240" y="1124744"/>
              <a:ext cx="2221080" cy="3600399"/>
            </a:xfrm>
            <a:prstGeom prst="rect">
              <a:avLst/>
            </a:prstGeom>
          </p:spPr>
        </p:pic>
      </p:grpSp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7956376" y="260648"/>
            <a:ext cx="864096" cy="432048"/>
          </a:xfrm>
          <a:prstGeom prst="rightArrow">
            <a:avLst/>
          </a:prstGeom>
          <a:solidFill>
            <a:srgbClr val="92D050"/>
          </a:solidFill>
          <a:ln>
            <a:solidFill>
              <a:srgbClr val="FFFF00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043608" y="5013176"/>
            <a:ext cx="1422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AcademyC" pitchFamily="2" charset="0"/>
              </a:rPr>
              <a:t>Лавр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44208" y="5013176"/>
            <a:ext cx="15905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AcademyC" pitchFamily="2" charset="0"/>
              </a:rPr>
              <a:t>Люки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78538E-6 L 0.33854 0.48242 " pathEditMode="relative" ptsTypes="AA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муз плюс.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weetclipart.com/multisite/sweetclipart/files/imagecache/middle/umbrella_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332656"/>
            <a:ext cx="3510558" cy="3306307"/>
          </a:xfrm>
          <a:prstGeom prst="rect">
            <a:avLst/>
          </a:prstGeom>
          <a:noFill/>
        </p:spPr>
      </p:pic>
      <p:grpSp>
        <p:nvGrpSpPr>
          <p:cNvPr id="2" name="Группа 9"/>
          <p:cNvGrpSpPr/>
          <p:nvPr/>
        </p:nvGrpSpPr>
        <p:grpSpPr>
          <a:xfrm>
            <a:off x="0" y="1268760"/>
            <a:ext cx="3600400" cy="5390552"/>
            <a:chOff x="0" y="1268760"/>
            <a:chExt cx="3600400" cy="5390552"/>
          </a:xfrm>
        </p:grpSpPr>
        <p:pic>
          <p:nvPicPr>
            <p:cNvPr id="1028" name="Picture 4" descr="http://www.wikihow.com/images/5/5f/Sack-color-Step-6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l="20833" t="8333" r="21741" b="9722"/>
            <a:stretch>
              <a:fillRect/>
            </a:stretch>
          </p:blipFill>
          <p:spPr bwMode="auto">
            <a:xfrm>
              <a:off x="0" y="1916832"/>
              <a:ext cx="3600400" cy="4742480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8" name="Рисунок 7" descr="3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51520" y="1268760"/>
              <a:ext cx="2221080" cy="3600400"/>
            </a:xfrm>
            <a:prstGeom prst="rect">
              <a:avLst/>
            </a:prstGeom>
          </p:spPr>
        </p:pic>
      </p:grpSp>
      <p:grpSp>
        <p:nvGrpSpPr>
          <p:cNvPr id="3" name="Группа 6"/>
          <p:cNvGrpSpPr/>
          <p:nvPr/>
        </p:nvGrpSpPr>
        <p:grpSpPr>
          <a:xfrm>
            <a:off x="5364088" y="1124744"/>
            <a:ext cx="3600400" cy="5616624"/>
            <a:chOff x="5364088" y="1124744"/>
            <a:chExt cx="3600400" cy="5616624"/>
          </a:xfrm>
        </p:grpSpPr>
        <p:pic>
          <p:nvPicPr>
            <p:cNvPr id="1026" name="Picture 2" descr="http://www.wikihow.com/images/5/5f/Sack-color-Step-6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rcRect l="21719" t="8824" r="21719" b="8823"/>
            <a:stretch>
              <a:fillRect/>
            </a:stretch>
          </p:blipFill>
          <p:spPr bwMode="auto">
            <a:xfrm>
              <a:off x="5364088" y="2060848"/>
              <a:ext cx="3600400" cy="4680520"/>
            </a:xfrm>
            <a:prstGeom prst="rect">
              <a:avLst/>
            </a:prstGeom>
            <a:noFill/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9" name="Рисунок 8" descr="3.png">
              <a:hlinkClick r:id="" action="ppaction://noaction">
                <a:snd r:embed="rId6" name="нет, не так.wav"/>
              </a:hlinkClick>
            </p:cNvPr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flipH="1">
              <a:off x="6732240" y="1124744"/>
              <a:ext cx="2221080" cy="3600399"/>
            </a:xfrm>
            <a:prstGeom prst="rect">
              <a:avLst/>
            </a:prstGeom>
          </p:spPr>
        </p:pic>
      </p:grpSp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7956376" y="260648"/>
            <a:ext cx="864096" cy="432048"/>
          </a:xfrm>
          <a:prstGeom prst="rightArrow">
            <a:avLst/>
          </a:prstGeom>
          <a:solidFill>
            <a:srgbClr val="92D050"/>
          </a:solidFill>
          <a:ln>
            <a:solidFill>
              <a:srgbClr val="FFFF00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043608" y="5013176"/>
            <a:ext cx="1422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AcademyC" pitchFamily="2" charset="0"/>
              </a:rPr>
              <a:t>Лавр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44208" y="5013176"/>
            <a:ext cx="15905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AcademyC" pitchFamily="2" charset="0"/>
              </a:rPr>
              <a:t>Люки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87789E-6 L -0.33854 0.47225 " pathEditMode="relative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муз плю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weetclipart.com/multisite/sweetclipart/files/imagecache/middle/umbrella_3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022033" y="332656"/>
            <a:ext cx="3298123" cy="3306307"/>
          </a:xfrm>
          <a:prstGeom prst="rect">
            <a:avLst/>
          </a:prstGeom>
          <a:noFill/>
        </p:spPr>
      </p:pic>
      <p:grpSp>
        <p:nvGrpSpPr>
          <p:cNvPr id="2" name="Группа 9"/>
          <p:cNvGrpSpPr/>
          <p:nvPr/>
        </p:nvGrpSpPr>
        <p:grpSpPr>
          <a:xfrm>
            <a:off x="0" y="1268760"/>
            <a:ext cx="3600400" cy="5390552"/>
            <a:chOff x="0" y="1268760"/>
            <a:chExt cx="3600400" cy="5390552"/>
          </a:xfrm>
        </p:grpSpPr>
        <p:pic>
          <p:nvPicPr>
            <p:cNvPr id="1028" name="Picture 4" descr="http://www.wikihow.com/images/5/5f/Sack-color-Step-6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l="20833" t="8333" r="21741" b="9722"/>
            <a:stretch>
              <a:fillRect/>
            </a:stretch>
          </p:blipFill>
          <p:spPr bwMode="auto">
            <a:xfrm>
              <a:off x="0" y="1916832"/>
              <a:ext cx="3600400" cy="4742480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8" name="Рисунок 7" descr="3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51520" y="1268760"/>
              <a:ext cx="2221080" cy="3600400"/>
            </a:xfrm>
            <a:prstGeom prst="rect">
              <a:avLst/>
            </a:prstGeom>
          </p:spPr>
        </p:pic>
      </p:grpSp>
      <p:grpSp>
        <p:nvGrpSpPr>
          <p:cNvPr id="3" name="Группа 6"/>
          <p:cNvGrpSpPr/>
          <p:nvPr/>
        </p:nvGrpSpPr>
        <p:grpSpPr>
          <a:xfrm>
            <a:off x="5364088" y="1124744"/>
            <a:ext cx="3600400" cy="5616624"/>
            <a:chOff x="5364088" y="1124744"/>
            <a:chExt cx="3600400" cy="5616624"/>
          </a:xfrm>
        </p:grpSpPr>
        <p:pic>
          <p:nvPicPr>
            <p:cNvPr id="1026" name="Picture 2" descr="http://www.wikihow.com/images/5/5f/Sack-color-Step-6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rcRect l="21719" t="8824" r="21719" b="8823"/>
            <a:stretch>
              <a:fillRect/>
            </a:stretch>
          </p:blipFill>
          <p:spPr bwMode="auto">
            <a:xfrm>
              <a:off x="5364088" y="2060848"/>
              <a:ext cx="3600400" cy="4680520"/>
            </a:xfrm>
            <a:prstGeom prst="rect">
              <a:avLst/>
            </a:prstGeom>
            <a:noFill/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9" name="Рисунок 8" descr="3.png">
              <a:hlinkClick r:id="" action="ppaction://noaction">
                <a:snd r:embed="rId6" name="ой, ой ой ой.wav"/>
              </a:hlinkClick>
            </p:cNvPr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flipH="1">
              <a:off x="6732240" y="1124744"/>
              <a:ext cx="2221080" cy="3600399"/>
            </a:xfrm>
            <a:prstGeom prst="rect">
              <a:avLst/>
            </a:prstGeom>
          </p:spPr>
        </p:pic>
      </p:grpSp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7956376" y="260648"/>
            <a:ext cx="864096" cy="432048"/>
          </a:xfrm>
          <a:prstGeom prst="rightArrow">
            <a:avLst/>
          </a:prstGeom>
          <a:solidFill>
            <a:srgbClr val="92D050"/>
          </a:solidFill>
          <a:ln>
            <a:solidFill>
              <a:srgbClr val="FFFF00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043608" y="5013176"/>
            <a:ext cx="1422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AcademyC" pitchFamily="2" charset="0"/>
              </a:rPr>
              <a:t>Лавр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44208" y="5013176"/>
            <a:ext cx="15905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AcademyC" pitchFamily="2" charset="0"/>
              </a:rPr>
              <a:t>Люки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87789E-6 L -0.33854 0.47225 " pathEditMode="relative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муз плю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admin\Pictures\а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778592" y="260648"/>
            <a:ext cx="2902851" cy="2902851"/>
          </a:xfrm>
          <a:prstGeom prst="rect">
            <a:avLst/>
          </a:prstGeom>
          <a:noFill/>
        </p:spPr>
      </p:pic>
      <p:grpSp>
        <p:nvGrpSpPr>
          <p:cNvPr id="2" name="Группа 9"/>
          <p:cNvGrpSpPr/>
          <p:nvPr/>
        </p:nvGrpSpPr>
        <p:grpSpPr>
          <a:xfrm>
            <a:off x="0" y="1268760"/>
            <a:ext cx="3600400" cy="5390552"/>
            <a:chOff x="0" y="1268760"/>
            <a:chExt cx="3600400" cy="5390552"/>
          </a:xfrm>
        </p:grpSpPr>
        <p:pic>
          <p:nvPicPr>
            <p:cNvPr id="1028" name="Picture 4" descr="http://www.wikihow.com/images/5/5f/Sack-color-Step-6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l="20833" t="8333" r="21741" b="9722"/>
            <a:stretch>
              <a:fillRect/>
            </a:stretch>
          </p:blipFill>
          <p:spPr bwMode="auto">
            <a:xfrm>
              <a:off x="0" y="1916832"/>
              <a:ext cx="3600400" cy="4742480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8" name="Рисунок 7" descr="3.png">
              <a:hlinkClick r:id="" action="ppaction://noaction">
                <a:snd r:embed="rId5" name="нет, не так.wav"/>
              </a:hlinkClick>
            </p:cNvPr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51520" y="1268760"/>
              <a:ext cx="2221080" cy="3600400"/>
            </a:xfrm>
            <a:prstGeom prst="rect">
              <a:avLst/>
            </a:prstGeom>
          </p:spPr>
        </p:pic>
      </p:grpSp>
      <p:grpSp>
        <p:nvGrpSpPr>
          <p:cNvPr id="3" name="Группа 6"/>
          <p:cNvGrpSpPr/>
          <p:nvPr/>
        </p:nvGrpSpPr>
        <p:grpSpPr>
          <a:xfrm>
            <a:off x="5364088" y="1124744"/>
            <a:ext cx="3600400" cy="5616624"/>
            <a:chOff x="5364088" y="1124744"/>
            <a:chExt cx="3600400" cy="5616624"/>
          </a:xfrm>
        </p:grpSpPr>
        <p:pic>
          <p:nvPicPr>
            <p:cNvPr id="1026" name="Picture 2" descr="http://www.wikihow.com/images/5/5f/Sack-color-Step-6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rcRect l="21719" t="8824" r="21719" b="8823"/>
            <a:stretch>
              <a:fillRect/>
            </a:stretch>
          </p:blipFill>
          <p:spPr bwMode="auto">
            <a:xfrm>
              <a:off x="5364088" y="2060848"/>
              <a:ext cx="3600400" cy="4680520"/>
            </a:xfrm>
            <a:prstGeom prst="rect">
              <a:avLst/>
            </a:prstGeom>
            <a:noFill/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9" name="Рисунок 8" descr="3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flipH="1">
              <a:off x="6732240" y="1124744"/>
              <a:ext cx="2221080" cy="3600399"/>
            </a:xfrm>
            <a:prstGeom prst="rect">
              <a:avLst/>
            </a:prstGeom>
          </p:spPr>
        </p:pic>
      </p:grpSp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7956376" y="260648"/>
            <a:ext cx="864096" cy="432048"/>
          </a:xfrm>
          <a:prstGeom prst="rightArrow">
            <a:avLst/>
          </a:prstGeom>
          <a:solidFill>
            <a:srgbClr val="92D050"/>
          </a:solidFill>
          <a:ln>
            <a:solidFill>
              <a:srgbClr val="FFFF00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043608" y="5013176"/>
            <a:ext cx="1422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AcademyC" pitchFamily="2" charset="0"/>
              </a:rPr>
              <a:t>Лавр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44208" y="5013176"/>
            <a:ext cx="15905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AcademyC" pitchFamily="2" charset="0"/>
              </a:rPr>
              <a:t>Люки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78538E-6 L 0.33854 0.48242 " pathEditMode="relative" ptsTypes="AA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муз плюс.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admin\Pictures\а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 flipH="1">
            <a:off x="2339752" y="0"/>
            <a:ext cx="3687907" cy="3687907"/>
          </a:xfrm>
          <a:prstGeom prst="rect">
            <a:avLst/>
          </a:prstGeom>
          <a:noFill/>
        </p:spPr>
      </p:pic>
      <p:grpSp>
        <p:nvGrpSpPr>
          <p:cNvPr id="2" name="Группа 9"/>
          <p:cNvGrpSpPr/>
          <p:nvPr/>
        </p:nvGrpSpPr>
        <p:grpSpPr>
          <a:xfrm>
            <a:off x="0" y="1268760"/>
            <a:ext cx="3600400" cy="5390552"/>
            <a:chOff x="0" y="1268760"/>
            <a:chExt cx="3600400" cy="5390552"/>
          </a:xfrm>
        </p:grpSpPr>
        <p:pic>
          <p:nvPicPr>
            <p:cNvPr id="1028" name="Picture 4" descr="http://www.wikihow.com/images/5/5f/Sack-color-Step-6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l="20833" t="8333" r="21741" b="9722"/>
            <a:stretch>
              <a:fillRect/>
            </a:stretch>
          </p:blipFill>
          <p:spPr bwMode="auto">
            <a:xfrm>
              <a:off x="0" y="1916832"/>
              <a:ext cx="3600400" cy="4742480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8" name="Рисунок 7" descr="3.png">
              <a:hlinkClick r:id="" action="ppaction://noaction">
                <a:snd r:embed="rId5" name="ой, ой ой ой.wav"/>
              </a:hlinkClick>
            </p:cNvPr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51520" y="1268760"/>
              <a:ext cx="2221080" cy="3600400"/>
            </a:xfrm>
            <a:prstGeom prst="rect">
              <a:avLst/>
            </a:prstGeom>
          </p:spPr>
        </p:pic>
      </p:grpSp>
      <p:grpSp>
        <p:nvGrpSpPr>
          <p:cNvPr id="3" name="Группа 6"/>
          <p:cNvGrpSpPr/>
          <p:nvPr/>
        </p:nvGrpSpPr>
        <p:grpSpPr>
          <a:xfrm>
            <a:off x="5364088" y="1124744"/>
            <a:ext cx="3600400" cy="5616624"/>
            <a:chOff x="5364088" y="1124744"/>
            <a:chExt cx="3600400" cy="5616624"/>
          </a:xfrm>
        </p:grpSpPr>
        <p:pic>
          <p:nvPicPr>
            <p:cNvPr id="1026" name="Picture 2" descr="http://www.wikihow.com/images/5/5f/Sack-color-Step-6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rcRect l="21719" t="8824" r="21719" b="8823"/>
            <a:stretch>
              <a:fillRect/>
            </a:stretch>
          </p:blipFill>
          <p:spPr bwMode="auto">
            <a:xfrm>
              <a:off x="5364088" y="2060848"/>
              <a:ext cx="3600400" cy="4680520"/>
            </a:xfrm>
            <a:prstGeom prst="rect">
              <a:avLst/>
            </a:prstGeom>
            <a:noFill/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9" name="Рисунок 8" descr="3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flipH="1">
              <a:off x="6732240" y="1124744"/>
              <a:ext cx="2221080" cy="3600399"/>
            </a:xfrm>
            <a:prstGeom prst="rect">
              <a:avLst/>
            </a:prstGeom>
          </p:spPr>
        </p:pic>
      </p:grpSp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7956376" y="260648"/>
            <a:ext cx="864096" cy="432048"/>
          </a:xfrm>
          <a:prstGeom prst="rightArrow">
            <a:avLst/>
          </a:prstGeom>
          <a:solidFill>
            <a:srgbClr val="92D050"/>
          </a:solidFill>
          <a:ln>
            <a:solidFill>
              <a:srgbClr val="FFFF00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043608" y="5013176"/>
            <a:ext cx="1422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AcademyC" pitchFamily="2" charset="0"/>
              </a:rPr>
              <a:t>Лавр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44208" y="5013176"/>
            <a:ext cx="15905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AcademyC" pitchFamily="2" charset="0"/>
              </a:rPr>
              <a:t>Люки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78538E-6 L 0.33854 0.48242 " pathEditMode="relative" ptsTypes="AA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муз плюс.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weetclipart.com/multisite/sweetclipart/files/imagecache/middle/umbrella_3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938230" y="332656"/>
            <a:ext cx="3465730" cy="3306307"/>
          </a:xfrm>
          <a:prstGeom prst="rect">
            <a:avLst/>
          </a:prstGeom>
          <a:noFill/>
        </p:spPr>
      </p:pic>
      <p:grpSp>
        <p:nvGrpSpPr>
          <p:cNvPr id="2" name="Группа 9"/>
          <p:cNvGrpSpPr/>
          <p:nvPr/>
        </p:nvGrpSpPr>
        <p:grpSpPr>
          <a:xfrm>
            <a:off x="0" y="1268760"/>
            <a:ext cx="3600400" cy="5390552"/>
            <a:chOff x="0" y="1268760"/>
            <a:chExt cx="3600400" cy="5390552"/>
          </a:xfrm>
        </p:grpSpPr>
        <p:pic>
          <p:nvPicPr>
            <p:cNvPr id="1028" name="Picture 4" descr="http://www.wikihow.com/images/5/5f/Sack-color-Step-6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l="20833" t="8333" r="21741" b="9722"/>
            <a:stretch>
              <a:fillRect/>
            </a:stretch>
          </p:blipFill>
          <p:spPr bwMode="auto">
            <a:xfrm>
              <a:off x="0" y="1916832"/>
              <a:ext cx="3600400" cy="4742480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8" name="Рисунок 7" descr="3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51520" y="1268760"/>
              <a:ext cx="2221080" cy="3600400"/>
            </a:xfrm>
            <a:prstGeom prst="rect">
              <a:avLst/>
            </a:prstGeom>
          </p:spPr>
        </p:pic>
      </p:grpSp>
      <p:grpSp>
        <p:nvGrpSpPr>
          <p:cNvPr id="3" name="Группа 6"/>
          <p:cNvGrpSpPr/>
          <p:nvPr/>
        </p:nvGrpSpPr>
        <p:grpSpPr>
          <a:xfrm>
            <a:off x="5364088" y="1124744"/>
            <a:ext cx="3600400" cy="5616624"/>
            <a:chOff x="5364088" y="1124744"/>
            <a:chExt cx="3600400" cy="5616624"/>
          </a:xfrm>
        </p:grpSpPr>
        <p:pic>
          <p:nvPicPr>
            <p:cNvPr id="1026" name="Picture 2" descr="http://www.wikihow.com/images/5/5f/Sack-color-Step-6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rcRect l="21719" t="8824" r="21719" b="8823"/>
            <a:stretch>
              <a:fillRect/>
            </a:stretch>
          </p:blipFill>
          <p:spPr bwMode="auto">
            <a:xfrm>
              <a:off x="5364088" y="2060848"/>
              <a:ext cx="3600400" cy="4680520"/>
            </a:xfrm>
            <a:prstGeom prst="rect">
              <a:avLst/>
            </a:prstGeom>
            <a:noFill/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9" name="Рисунок 8" descr="3.png">
              <a:hlinkClick r:id="" action="ppaction://noaction">
                <a:snd r:embed="rId6" name="нет, не так.wav"/>
              </a:hlinkClick>
            </p:cNvPr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flipH="1">
              <a:off x="6732240" y="1124744"/>
              <a:ext cx="2221080" cy="3600399"/>
            </a:xfrm>
            <a:prstGeom prst="rect">
              <a:avLst/>
            </a:prstGeom>
          </p:spPr>
        </p:pic>
      </p:grpSp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7956376" y="260648"/>
            <a:ext cx="864096" cy="432048"/>
          </a:xfrm>
          <a:prstGeom prst="rightArrow">
            <a:avLst/>
          </a:prstGeom>
          <a:solidFill>
            <a:srgbClr val="92D050"/>
          </a:solidFill>
          <a:ln>
            <a:solidFill>
              <a:srgbClr val="FFFF00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043608" y="5013176"/>
            <a:ext cx="1422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AcademyC" pitchFamily="2" charset="0"/>
              </a:rPr>
              <a:t>Лавр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44208" y="5013176"/>
            <a:ext cx="15905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AcademyC" pitchFamily="2" charset="0"/>
              </a:rPr>
              <a:t>Люки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87789E-6 L -0.33854 0.47225 " pathEditMode="relative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муз плю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admin\Pictures\а.jpg"/>
          <p:cNvPicPr>
            <a:picLocks noChangeAspect="1" noChangeArrowheads="1"/>
          </p:cNvPicPr>
          <p:nvPr/>
        </p:nvPicPr>
        <p:blipFill>
          <a:blip r:embed="rId3" cstate="print"/>
          <a:srcRect l="-742"/>
          <a:stretch>
            <a:fillRect/>
          </a:stretch>
        </p:blipFill>
        <p:spPr bwMode="auto">
          <a:xfrm>
            <a:off x="2339752" y="260648"/>
            <a:ext cx="3752883" cy="2902851"/>
          </a:xfrm>
          <a:prstGeom prst="rect">
            <a:avLst/>
          </a:prstGeom>
          <a:noFill/>
        </p:spPr>
      </p:pic>
      <p:grpSp>
        <p:nvGrpSpPr>
          <p:cNvPr id="2" name="Группа 9"/>
          <p:cNvGrpSpPr/>
          <p:nvPr/>
        </p:nvGrpSpPr>
        <p:grpSpPr>
          <a:xfrm>
            <a:off x="0" y="1268760"/>
            <a:ext cx="3600400" cy="5390552"/>
            <a:chOff x="0" y="1268760"/>
            <a:chExt cx="3600400" cy="5390552"/>
          </a:xfrm>
        </p:grpSpPr>
        <p:pic>
          <p:nvPicPr>
            <p:cNvPr id="1028" name="Picture 4" descr="http://www.wikihow.com/images/5/5f/Sack-color-Step-6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l="20833" t="8333" r="21741" b="9722"/>
            <a:stretch>
              <a:fillRect/>
            </a:stretch>
          </p:blipFill>
          <p:spPr bwMode="auto">
            <a:xfrm>
              <a:off x="0" y="1916832"/>
              <a:ext cx="3600400" cy="4742480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8" name="Рисунок 7" descr="3.png">
              <a:hlinkClick r:id="" action="ppaction://noaction">
                <a:snd r:embed="rId5" name="нет, не так.wav"/>
              </a:hlinkClick>
            </p:cNvPr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51520" y="1268760"/>
              <a:ext cx="2221080" cy="3600400"/>
            </a:xfrm>
            <a:prstGeom prst="rect">
              <a:avLst/>
            </a:prstGeom>
          </p:spPr>
        </p:pic>
      </p:grpSp>
      <p:grpSp>
        <p:nvGrpSpPr>
          <p:cNvPr id="3" name="Группа 6"/>
          <p:cNvGrpSpPr/>
          <p:nvPr/>
        </p:nvGrpSpPr>
        <p:grpSpPr>
          <a:xfrm>
            <a:off x="5364088" y="1124744"/>
            <a:ext cx="3600400" cy="5616624"/>
            <a:chOff x="5364088" y="1124744"/>
            <a:chExt cx="3600400" cy="5616624"/>
          </a:xfrm>
        </p:grpSpPr>
        <p:pic>
          <p:nvPicPr>
            <p:cNvPr id="1026" name="Picture 2" descr="http://www.wikihow.com/images/5/5f/Sack-color-Step-6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rcRect l="21719" t="8824" r="21719" b="8823"/>
            <a:stretch>
              <a:fillRect/>
            </a:stretch>
          </p:blipFill>
          <p:spPr bwMode="auto">
            <a:xfrm>
              <a:off x="5364088" y="2060848"/>
              <a:ext cx="3600400" cy="4680520"/>
            </a:xfrm>
            <a:prstGeom prst="rect">
              <a:avLst/>
            </a:prstGeom>
            <a:noFill/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9" name="Рисунок 8" descr="3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flipH="1">
              <a:off x="6732240" y="1124744"/>
              <a:ext cx="2221080" cy="3600399"/>
            </a:xfrm>
            <a:prstGeom prst="rect">
              <a:avLst/>
            </a:prstGeom>
          </p:spPr>
        </p:pic>
      </p:grpSp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7956376" y="260648"/>
            <a:ext cx="864096" cy="432048"/>
          </a:xfrm>
          <a:prstGeom prst="rightArrow">
            <a:avLst/>
          </a:prstGeom>
          <a:solidFill>
            <a:srgbClr val="92D050"/>
          </a:solidFill>
          <a:ln>
            <a:solidFill>
              <a:srgbClr val="FFFF00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043608" y="5013176"/>
            <a:ext cx="1422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AcademyC" pitchFamily="2" charset="0"/>
              </a:rPr>
              <a:t>Лавр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44208" y="5013176"/>
            <a:ext cx="15905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AcademyC" pitchFamily="2" charset="0"/>
              </a:rPr>
              <a:t>Люки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78538E-6 L 0.33854 0.48242 " pathEditMode="relative" ptsTypes="AA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муз плюс.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</TotalTime>
  <Words>175</Words>
  <Application>Microsoft Office PowerPoint</Application>
  <PresentationFormat>Экран (4:3)</PresentationFormat>
  <Paragraphs>54</Paragraphs>
  <Slides>17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AcademyC</vt:lpstr>
      <vt:lpstr>Arial</vt:lpstr>
      <vt:lpstr>Calibri</vt:lpstr>
      <vt:lpstr>Тема Office</vt:lpstr>
      <vt:lpstr>Мешок подарков (твёрдые – мягкие согласные)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Источники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Мешок подарков (твёрдые – мягкие согласные)</dc:title>
  <dc:creator>admin</dc:creator>
  <cp:lastModifiedBy>RePack by Diakov</cp:lastModifiedBy>
  <cp:revision>38</cp:revision>
  <dcterms:created xsi:type="dcterms:W3CDTF">2016-05-26T19:16:01Z</dcterms:created>
  <dcterms:modified xsi:type="dcterms:W3CDTF">2022-02-27T06:35:01Z</dcterms:modified>
</cp:coreProperties>
</file>